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9"/>
  </p:notesMasterIdLst>
  <p:sldIdLst>
    <p:sldId id="256" r:id="rId2"/>
    <p:sldId id="259" r:id="rId3"/>
    <p:sldId id="260" r:id="rId4"/>
    <p:sldId id="258" r:id="rId5"/>
    <p:sldId id="261" r:id="rId6"/>
    <p:sldId id="262" r:id="rId7"/>
    <p:sldId id="300" r:id="rId8"/>
    <p:sldId id="263" r:id="rId9"/>
    <p:sldId id="266" r:id="rId10"/>
    <p:sldId id="267" r:id="rId11"/>
    <p:sldId id="302" r:id="rId12"/>
    <p:sldId id="303" r:id="rId13"/>
    <p:sldId id="268" r:id="rId14"/>
    <p:sldId id="269" r:id="rId15"/>
    <p:sldId id="270" r:id="rId16"/>
    <p:sldId id="304" r:id="rId17"/>
    <p:sldId id="305" r:id="rId18"/>
    <p:sldId id="272" r:id="rId19"/>
    <p:sldId id="306" r:id="rId20"/>
    <p:sldId id="273" r:id="rId21"/>
    <p:sldId id="307" r:id="rId22"/>
    <p:sldId id="308" r:id="rId23"/>
    <p:sldId id="274" r:id="rId24"/>
    <p:sldId id="276" r:id="rId25"/>
    <p:sldId id="309" r:id="rId26"/>
    <p:sldId id="278" r:id="rId27"/>
    <p:sldId id="310" r:id="rId28"/>
  </p:sldIdLst>
  <p:sldSz cx="9144000" cy="5143500" type="screen16x9"/>
  <p:notesSz cx="6858000" cy="9144000"/>
  <p:embeddedFontLst>
    <p:embeddedFont>
      <p:font typeface="Anaheim" panose="020B0604020202020204" charset="0"/>
      <p:regular r:id="rId30"/>
    </p:embeddedFont>
    <p:embeddedFont>
      <p:font typeface="Barlow" panose="020B0604020202020204" charset="0"/>
      <p:regular r:id="rId31"/>
      <p:bold r:id="rId32"/>
      <p:italic r:id="rId33"/>
      <p:boldItalic r:id="rId34"/>
    </p:embeddedFont>
    <p:embeddedFont>
      <p:font typeface="Barlow Condensed ExtraBold" panose="020B0604020202020204" charset="0"/>
      <p:bold r:id="rId35"/>
      <p:boldItalic r:id="rId36"/>
    </p:embeddedFont>
    <p:embeddedFont>
      <p:font typeface="Overpass Mono" panose="020B0604020202020204" charset="0"/>
      <p:regular r:id="rId37"/>
      <p:bold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Roboto Condensed Light" panose="02000000000000000000" pitchFamily="2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302689-A2CF-4200-9B9A-7F71BB8BD053}" v="372" dt="2021-06-27T05:37:01.590"/>
  </p1510:revLst>
</p1510:revInfo>
</file>

<file path=ppt/tableStyles.xml><?xml version="1.0" encoding="utf-8"?>
<a:tblStyleLst xmlns:a="http://schemas.openxmlformats.org/drawingml/2006/main" def="{6B582760-84BD-432F-966C-DCE09C8B4F25}">
  <a:tblStyle styleId="{6B582760-84BD-432F-966C-DCE09C8B4F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455876-A010-4AA3-9CE4-34697C947E9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3792" autoAdjust="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outlineViewPr>
    <p:cViewPr>
      <p:scale>
        <a:sx n="33" d="100"/>
        <a:sy n="33" d="100"/>
      </p:scale>
      <p:origin x="0" y="-55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HAR ALZAHRANI" userId="4f8e04623776d67a" providerId="LiveId" clId="{C3302689-A2CF-4200-9B9A-7F71BB8BD053}"/>
    <pc:docChg chg="undo custSel modSld">
      <pc:chgData name="ETHAR ALZAHRANI" userId="4f8e04623776d67a" providerId="LiveId" clId="{C3302689-A2CF-4200-9B9A-7F71BB8BD053}" dt="2021-06-27T05:37:00.809" v="526" actId="20577"/>
      <pc:docMkLst>
        <pc:docMk/>
      </pc:docMkLst>
      <pc:sldChg chg="modAnim">
        <pc:chgData name="ETHAR ALZAHRANI" userId="4f8e04623776d67a" providerId="LiveId" clId="{C3302689-A2CF-4200-9B9A-7F71BB8BD053}" dt="2021-06-27T04:30:19.135" v="206"/>
        <pc:sldMkLst>
          <pc:docMk/>
          <pc:sldMk cId="0" sldId="256"/>
        </pc:sldMkLst>
      </pc:sldChg>
      <pc:sldChg chg="modSp mod modAnim">
        <pc:chgData name="ETHAR ALZAHRANI" userId="4f8e04623776d67a" providerId="LiveId" clId="{C3302689-A2CF-4200-9B9A-7F71BB8BD053}" dt="2021-06-27T04:55:30.323" v="499" actId="20577"/>
        <pc:sldMkLst>
          <pc:docMk/>
          <pc:sldMk cId="0" sldId="258"/>
        </pc:sldMkLst>
        <pc:spChg chg="mod">
          <ac:chgData name="ETHAR ALZAHRANI" userId="4f8e04623776d67a" providerId="LiveId" clId="{C3302689-A2CF-4200-9B9A-7F71BB8BD053}" dt="2021-06-27T04:55:30.323" v="499" actId="20577"/>
          <ac:spMkLst>
            <pc:docMk/>
            <pc:sldMk cId="0" sldId="258"/>
            <ac:spMk id="347" creationId="{00000000-0000-0000-0000-000000000000}"/>
          </ac:spMkLst>
        </pc:spChg>
        <pc:spChg chg="mod">
          <ac:chgData name="ETHAR ALZAHRANI" userId="4f8e04623776d67a" providerId="LiveId" clId="{C3302689-A2CF-4200-9B9A-7F71BB8BD053}" dt="2021-06-27T03:24:29.816" v="3" actId="20577"/>
          <ac:spMkLst>
            <pc:docMk/>
            <pc:sldMk cId="0" sldId="258"/>
            <ac:spMk id="355" creationId="{00000000-0000-0000-0000-000000000000}"/>
          </ac:spMkLst>
        </pc:spChg>
      </pc:sldChg>
      <pc:sldChg chg="modSp mod modAnim">
        <pc:chgData name="ETHAR ALZAHRANI" userId="4f8e04623776d67a" providerId="LiveId" clId="{C3302689-A2CF-4200-9B9A-7F71BB8BD053}" dt="2021-06-27T04:32:17.967" v="256"/>
        <pc:sldMkLst>
          <pc:docMk/>
          <pc:sldMk cId="0" sldId="259"/>
        </pc:sldMkLst>
        <pc:spChg chg="mod">
          <ac:chgData name="ETHAR ALZAHRANI" userId="4f8e04623776d67a" providerId="LiveId" clId="{C3302689-A2CF-4200-9B9A-7F71BB8BD053}" dt="2021-06-27T04:26:02.105" v="143" actId="14100"/>
          <ac:spMkLst>
            <pc:docMk/>
            <pc:sldMk cId="0" sldId="259"/>
            <ac:spMk id="361" creationId="{00000000-0000-0000-0000-000000000000}"/>
          </ac:spMkLst>
        </pc:spChg>
      </pc:sldChg>
      <pc:sldChg chg="modSp mod modAnim">
        <pc:chgData name="ETHAR ALZAHRANI" userId="4f8e04623776d67a" providerId="LiveId" clId="{C3302689-A2CF-4200-9B9A-7F71BB8BD053}" dt="2021-06-27T04:32:34.810" v="258"/>
        <pc:sldMkLst>
          <pc:docMk/>
          <pc:sldMk cId="0" sldId="260"/>
        </pc:sldMkLst>
        <pc:spChg chg="mod">
          <ac:chgData name="ETHAR ALZAHRANI" userId="4f8e04623776d67a" providerId="LiveId" clId="{C3302689-A2CF-4200-9B9A-7F71BB8BD053}" dt="2021-06-27T03:46:46.267" v="130" actId="20577"/>
          <ac:spMkLst>
            <pc:docMk/>
            <pc:sldMk cId="0" sldId="260"/>
            <ac:spMk id="368" creationId="{00000000-0000-0000-0000-000000000000}"/>
          </ac:spMkLst>
        </pc:spChg>
        <pc:spChg chg="mod">
          <ac:chgData name="ETHAR ALZAHRANI" userId="4f8e04623776d67a" providerId="LiveId" clId="{C3302689-A2CF-4200-9B9A-7F71BB8BD053}" dt="2021-06-27T03:46:52.076" v="132" actId="404"/>
          <ac:spMkLst>
            <pc:docMk/>
            <pc:sldMk cId="0" sldId="260"/>
            <ac:spMk id="369" creationId="{00000000-0000-0000-0000-000000000000}"/>
          </ac:spMkLst>
        </pc:spChg>
      </pc:sldChg>
      <pc:sldChg chg="modAnim">
        <pc:chgData name="ETHAR ALZAHRANI" userId="4f8e04623776d67a" providerId="LiveId" clId="{C3302689-A2CF-4200-9B9A-7F71BB8BD053}" dt="2021-06-27T04:35:33.876" v="266"/>
        <pc:sldMkLst>
          <pc:docMk/>
          <pc:sldMk cId="0" sldId="261"/>
        </pc:sldMkLst>
      </pc:sldChg>
      <pc:sldChg chg="modAnim">
        <pc:chgData name="ETHAR ALZAHRANI" userId="4f8e04623776d67a" providerId="LiveId" clId="{C3302689-A2CF-4200-9B9A-7F71BB8BD053}" dt="2021-06-27T04:55:56.434" v="501"/>
        <pc:sldMkLst>
          <pc:docMk/>
          <pc:sldMk cId="0" sldId="262"/>
        </pc:sldMkLst>
      </pc:sldChg>
      <pc:sldChg chg="modAnim">
        <pc:chgData name="ETHAR ALZAHRANI" userId="4f8e04623776d67a" providerId="LiveId" clId="{C3302689-A2CF-4200-9B9A-7F71BB8BD053}" dt="2021-06-27T04:56:31.653" v="512"/>
        <pc:sldMkLst>
          <pc:docMk/>
          <pc:sldMk cId="0" sldId="263"/>
        </pc:sldMkLst>
      </pc:sldChg>
      <pc:sldChg chg="modAnim">
        <pc:chgData name="ETHAR ALZAHRANI" userId="4f8e04623776d67a" providerId="LiveId" clId="{C3302689-A2CF-4200-9B9A-7F71BB8BD053}" dt="2021-06-27T04:39:55.053" v="314"/>
        <pc:sldMkLst>
          <pc:docMk/>
          <pc:sldMk cId="0" sldId="266"/>
        </pc:sldMkLst>
      </pc:sldChg>
      <pc:sldChg chg="modAnim">
        <pc:chgData name="ETHAR ALZAHRANI" userId="4f8e04623776d67a" providerId="LiveId" clId="{C3302689-A2CF-4200-9B9A-7F71BB8BD053}" dt="2021-06-27T04:41:52.263" v="321"/>
        <pc:sldMkLst>
          <pc:docMk/>
          <pc:sldMk cId="0" sldId="267"/>
        </pc:sldMkLst>
      </pc:sldChg>
      <pc:sldChg chg="modAnim">
        <pc:chgData name="ETHAR ALZAHRANI" userId="4f8e04623776d67a" providerId="LiveId" clId="{C3302689-A2CF-4200-9B9A-7F71BB8BD053}" dt="2021-06-27T04:43:26.668" v="346"/>
        <pc:sldMkLst>
          <pc:docMk/>
          <pc:sldMk cId="0" sldId="268"/>
        </pc:sldMkLst>
      </pc:sldChg>
      <pc:sldChg chg="modAnim">
        <pc:chgData name="ETHAR ALZAHRANI" userId="4f8e04623776d67a" providerId="LiveId" clId="{C3302689-A2CF-4200-9B9A-7F71BB8BD053}" dt="2021-06-27T04:43:55.266" v="355"/>
        <pc:sldMkLst>
          <pc:docMk/>
          <pc:sldMk cId="0" sldId="269"/>
        </pc:sldMkLst>
      </pc:sldChg>
      <pc:sldChg chg="modAnim">
        <pc:chgData name="ETHAR ALZAHRANI" userId="4f8e04623776d67a" providerId="LiveId" clId="{C3302689-A2CF-4200-9B9A-7F71BB8BD053}" dt="2021-06-27T04:44:10.554" v="356"/>
        <pc:sldMkLst>
          <pc:docMk/>
          <pc:sldMk cId="0" sldId="270"/>
        </pc:sldMkLst>
      </pc:sldChg>
      <pc:sldChg chg="modSp mod modAnim">
        <pc:chgData name="ETHAR ALZAHRANI" userId="4f8e04623776d67a" providerId="LiveId" clId="{C3302689-A2CF-4200-9B9A-7F71BB8BD053}" dt="2021-06-27T04:46:56.785" v="402"/>
        <pc:sldMkLst>
          <pc:docMk/>
          <pc:sldMk cId="0" sldId="272"/>
        </pc:sldMkLst>
        <pc:spChg chg="mod">
          <ac:chgData name="ETHAR ALZAHRANI" userId="4f8e04623776d67a" providerId="LiveId" clId="{C3302689-A2CF-4200-9B9A-7F71BB8BD053}" dt="2021-06-27T04:21:58.975" v="139" actId="20577"/>
          <ac:spMkLst>
            <pc:docMk/>
            <pc:sldMk cId="0" sldId="272"/>
            <ac:spMk id="663" creationId="{00000000-0000-0000-0000-000000000000}"/>
          </ac:spMkLst>
        </pc:spChg>
      </pc:sldChg>
      <pc:sldChg chg="modAnim">
        <pc:chgData name="ETHAR ALZAHRANI" userId="4f8e04623776d67a" providerId="LiveId" clId="{C3302689-A2CF-4200-9B9A-7F71BB8BD053}" dt="2021-06-27T04:49:01.363" v="421"/>
        <pc:sldMkLst>
          <pc:docMk/>
          <pc:sldMk cId="0" sldId="273"/>
        </pc:sldMkLst>
      </pc:sldChg>
      <pc:sldChg chg="modAnim">
        <pc:chgData name="ETHAR ALZAHRANI" userId="4f8e04623776d67a" providerId="LiveId" clId="{C3302689-A2CF-4200-9B9A-7F71BB8BD053}" dt="2021-06-27T04:50:14.824" v="430"/>
        <pc:sldMkLst>
          <pc:docMk/>
          <pc:sldMk cId="0" sldId="274"/>
        </pc:sldMkLst>
      </pc:sldChg>
      <pc:sldChg chg="modAnim">
        <pc:chgData name="ETHAR ALZAHRANI" userId="4f8e04623776d67a" providerId="LiveId" clId="{C3302689-A2CF-4200-9B9A-7F71BB8BD053}" dt="2021-06-27T04:50:32.297" v="438"/>
        <pc:sldMkLst>
          <pc:docMk/>
          <pc:sldMk cId="0" sldId="276"/>
        </pc:sldMkLst>
      </pc:sldChg>
      <pc:sldChg chg="modAnim">
        <pc:chgData name="ETHAR ALZAHRANI" userId="4f8e04623776d67a" providerId="LiveId" clId="{C3302689-A2CF-4200-9B9A-7F71BB8BD053}" dt="2021-06-27T04:53:50.200" v="494"/>
        <pc:sldMkLst>
          <pc:docMk/>
          <pc:sldMk cId="0" sldId="278"/>
        </pc:sldMkLst>
      </pc:sldChg>
      <pc:sldChg chg="modAnim">
        <pc:chgData name="ETHAR ALZAHRANI" userId="4f8e04623776d67a" providerId="LiveId" clId="{C3302689-A2CF-4200-9B9A-7F71BB8BD053}" dt="2021-06-27T04:38:18.796" v="289"/>
        <pc:sldMkLst>
          <pc:docMk/>
          <pc:sldMk cId="2013753751" sldId="300"/>
        </pc:sldMkLst>
      </pc:sldChg>
      <pc:sldChg chg="modSp mod modAnim">
        <pc:chgData name="ETHAR ALZAHRANI" userId="4f8e04623776d67a" providerId="LiveId" clId="{C3302689-A2CF-4200-9B9A-7F71BB8BD053}" dt="2021-06-27T04:42:35.472" v="337" actId="1036"/>
        <pc:sldMkLst>
          <pc:docMk/>
          <pc:sldMk cId="1102905738" sldId="302"/>
        </pc:sldMkLst>
        <pc:picChg chg="mod">
          <ac:chgData name="ETHAR ALZAHRANI" userId="4f8e04623776d67a" providerId="LiveId" clId="{C3302689-A2CF-4200-9B9A-7F71BB8BD053}" dt="2021-06-27T04:42:35.472" v="337" actId="1036"/>
          <ac:picMkLst>
            <pc:docMk/>
            <pc:sldMk cId="1102905738" sldId="302"/>
            <ac:picMk id="9" creationId="{241A2B35-B963-4FFB-8F8A-3A42A5E88F46}"/>
          </ac:picMkLst>
        </pc:picChg>
      </pc:sldChg>
      <pc:sldChg chg="modAnim">
        <pc:chgData name="ETHAR ALZAHRANI" userId="4f8e04623776d67a" providerId="LiveId" clId="{C3302689-A2CF-4200-9B9A-7F71BB8BD053}" dt="2021-06-27T04:43:08.513" v="342"/>
        <pc:sldMkLst>
          <pc:docMk/>
          <pc:sldMk cId="2352379214" sldId="303"/>
        </pc:sldMkLst>
      </pc:sldChg>
      <pc:sldChg chg="modAnim">
        <pc:chgData name="ETHAR ALZAHRANI" userId="4f8e04623776d67a" providerId="LiveId" clId="{C3302689-A2CF-4200-9B9A-7F71BB8BD053}" dt="2021-06-27T04:44:41.259" v="358"/>
        <pc:sldMkLst>
          <pc:docMk/>
          <pc:sldMk cId="3264381848" sldId="304"/>
        </pc:sldMkLst>
      </pc:sldChg>
      <pc:sldChg chg="modAnim">
        <pc:chgData name="ETHAR ALZAHRANI" userId="4f8e04623776d67a" providerId="LiveId" clId="{C3302689-A2CF-4200-9B9A-7F71BB8BD053}" dt="2021-06-27T04:45:57.807" v="384"/>
        <pc:sldMkLst>
          <pc:docMk/>
          <pc:sldMk cId="466017287" sldId="305"/>
        </pc:sldMkLst>
      </pc:sldChg>
      <pc:sldChg chg="modAnim">
        <pc:chgData name="ETHAR ALZAHRANI" userId="4f8e04623776d67a" providerId="LiveId" clId="{C3302689-A2CF-4200-9B9A-7F71BB8BD053}" dt="2021-06-27T04:48:26.068" v="407"/>
        <pc:sldMkLst>
          <pc:docMk/>
          <pc:sldMk cId="3392576798" sldId="306"/>
        </pc:sldMkLst>
      </pc:sldChg>
      <pc:sldChg chg="modAnim">
        <pc:chgData name="ETHAR ALZAHRANI" userId="4f8e04623776d67a" providerId="LiveId" clId="{C3302689-A2CF-4200-9B9A-7F71BB8BD053}" dt="2021-06-27T04:49:31.465" v="426"/>
        <pc:sldMkLst>
          <pc:docMk/>
          <pc:sldMk cId="2722279936" sldId="307"/>
        </pc:sldMkLst>
      </pc:sldChg>
      <pc:sldChg chg="modAnim">
        <pc:chgData name="ETHAR ALZAHRANI" userId="4f8e04623776d67a" providerId="LiveId" clId="{C3302689-A2CF-4200-9B9A-7F71BB8BD053}" dt="2021-06-27T04:49:56.036" v="428"/>
        <pc:sldMkLst>
          <pc:docMk/>
          <pc:sldMk cId="3398724517" sldId="308"/>
        </pc:sldMkLst>
      </pc:sldChg>
      <pc:sldChg chg="modSp mod modAnim">
        <pc:chgData name="ETHAR ALZAHRANI" userId="4f8e04623776d67a" providerId="LiveId" clId="{C3302689-A2CF-4200-9B9A-7F71BB8BD053}" dt="2021-06-27T05:37:00.809" v="526" actId="20577"/>
        <pc:sldMkLst>
          <pc:docMk/>
          <pc:sldMk cId="314135682" sldId="309"/>
        </pc:sldMkLst>
        <pc:spChg chg="mod">
          <ac:chgData name="ETHAR ALZAHRANI" userId="4f8e04623776d67a" providerId="LiveId" clId="{C3302689-A2CF-4200-9B9A-7F71BB8BD053}" dt="2021-06-27T05:36:59.361" v="525" actId="20577"/>
          <ac:spMkLst>
            <pc:docMk/>
            <pc:sldMk cId="314135682" sldId="309"/>
            <ac:spMk id="9" creationId="{B3148B15-2389-4A06-AD0E-8226DCA8506C}"/>
          </ac:spMkLst>
        </pc:spChg>
        <pc:picChg chg="mod">
          <ac:chgData name="ETHAR ALZAHRANI" userId="4f8e04623776d67a" providerId="LiveId" clId="{C3302689-A2CF-4200-9B9A-7F71BB8BD053}" dt="2021-06-27T04:59:26.054" v="520" actId="14100"/>
          <ac:picMkLst>
            <pc:docMk/>
            <pc:sldMk cId="314135682" sldId="309"/>
            <ac:picMk id="6" creationId="{385DBA65-3C46-4003-B6E8-A56566EEB87A}"/>
          </ac:picMkLst>
        </pc:picChg>
      </pc:sldChg>
      <pc:sldChg chg="modAnim">
        <pc:chgData name="ETHAR ALZAHRANI" userId="4f8e04623776d67a" providerId="LiveId" clId="{C3302689-A2CF-4200-9B9A-7F71BB8BD053}" dt="2021-06-27T04:54:09.333" v="498"/>
        <pc:sldMkLst>
          <pc:docMk/>
          <pc:sldMk cId="2576120876" sldId="310"/>
        </pc:sldMkLst>
      </pc:sldChg>
    </pc:docChg>
  </pc:docChgLst>
</pc:chgInfo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b3994a781_0_25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b3994a781_0_25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31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b3994a781_0_25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b3994a781_0_25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651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8d4cbd36da_4_31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8d4cbd36da_4_31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8d4cbd36da_4_31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8d4cbd36da_4_31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674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329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389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676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7199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123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d4cbd36da_4_31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d4cbd36da_4_31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976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872573b1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872573b1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8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avLst/>
            <a:gdLst/>
            <a:ahLst/>
            <a:cxnLst/>
            <a:rect l="l" t="t" r="r" b="b"/>
            <a:pathLst>
              <a:path w="115539" h="37768" extrusionOk="0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avLst/>
            <a:gdLst/>
            <a:ahLst/>
            <a:cxnLst/>
            <a:rect l="l" t="t" r="r" b="b"/>
            <a:pathLst>
              <a:path w="115539" h="37767" extrusionOk="0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avLst/>
            <a:gdLst/>
            <a:ahLst/>
            <a:cxnLst/>
            <a:rect l="l" t="t" r="r" b="b"/>
            <a:pathLst>
              <a:path w="115539" h="11157" extrusionOk="0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avLst/>
            <a:gdLst/>
            <a:ahLst/>
            <a:cxnLst/>
            <a:rect l="l" t="t" r="r" b="b"/>
            <a:pathLst>
              <a:path w="13038" h="12027" extrusionOk="0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avLst/>
            <a:gdLst/>
            <a:ahLst/>
            <a:cxnLst/>
            <a:rect l="l" t="t" r="r" b="b"/>
            <a:pathLst>
              <a:path w="35172" h="12026" extrusionOk="0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2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3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Percentages">
  <p:cSld name="CUSTOM_1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title" idx="2" hasCustomPrompt="1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>
            <a:spLocks noGrp="1"/>
          </p:cNvSpPr>
          <p:nvPr>
            <p:ph type="title" idx="3" hasCustomPrompt="1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1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"/>
          <p:cNvSpPr/>
          <p:nvPr/>
        </p:nvSpPr>
        <p:spPr>
          <a:xfrm flipH="1">
            <a:off x="7353292" y="4786292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a principal">
  <p:cSld name="MAIN_POINT_1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avLst/>
            <a:gdLst/>
            <a:ahLst/>
            <a:cxnLst/>
            <a:rect l="l" t="t" r="r" b="b"/>
            <a:pathLst>
              <a:path w="18087" h="2763" extrusionOk="0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avLst/>
            <a:gdLst/>
            <a:ahLst/>
            <a:cxnLst/>
            <a:rect l="l" t="t" r="r" b="b"/>
            <a:pathLst>
              <a:path w="5846" h="9133" extrusionOk="0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avLst/>
            <a:gdLst/>
            <a:ahLst/>
            <a:cxnLst/>
            <a:rect l="l" t="t" r="r" b="b"/>
            <a:pathLst>
              <a:path w="5859" h="9133" extrusionOk="0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avLst/>
            <a:gdLst/>
            <a:ahLst/>
            <a:cxnLst/>
            <a:rect l="l" t="t" r="r" b="b"/>
            <a:pathLst>
              <a:path w="3894" h="10955" extrusionOk="0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avLst/>
            <a:gdLst/>
            <a:ahLst/>
            <a:cxnLst/>
            <a:rect l="l" t="t" r="r" b="b"/>
            <a:pathLst>
              <a:path w="18027" h="2764" extrusionOk="0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sz="1600" b="1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CAPTION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03207" y="1392097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Robotics and AI Department</a:t>
            </a:r>
            <a:endParaRPr sz="4800"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2"/>
                </a:solidFill>
              </a:rPr>
              <a:t>ETHAR ABDULAZIZ MOHAMEED ALZAHRANI</a:t>
            </a: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" grpId="0"/>
      <p:bldP spid="33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/>
              <a:t>I chose Ubuntu 18.04 because I will be downloading the Ros melodic</a:t>
            </a: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18.04</a:t>
            </a:r>
            <a:endParaRPr dirty="0"/>
          </a:p>
        </p:txBody>
      </p:sp>
      <p:sp>
        <p:nvSpPr>
          <p:cNvPr id="4" name="Google Shape;414;p34">
            <a:extLst>
              <a:ext uri="{FF2B5EF4-FFF2-40B4-BE49-F238E27FC236}">
                <a16:creationId xmlns:a16="http://schemas.microsoft.com/office/drawing/2014/main" id="{DD589E66-2F5C-47EE-B3A8-133B933E455B}"/>
              </a:ext>
            </a:extLst>
          </p:cNvPr>
          <p:cNvSpPr txBox="1">
            <a:spLocks/>
          </p:cNvSpPr>
          <p:nvPr/>
        </p:nvSpPr>
        <p:spPr>
          <a:xfrm flipH="1">
            <a:off x="2795036" y="4252150"/>
            <a:ext cx="3553928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dirty="0"/>
          </a:p>
          <a:p>
            <a:r>
              <a:rPr lang="en-US" sz="1600" dirty="0"/>
              <a:t>https://releases.ubuntu.com/18.04/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build="p"/>
      <p:bldP spid="50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صورة 8">
            <a:extLst>
              <a:ext uri="{FF2B5EF4-FFF2-40B4-BE49-F238E27FC236}">
                <a16:creationId xmlns:a16="http://schemas.microsoft.com/office/drawing/2014/main" id="{241A2B35-B963-4FFB-8F8A-3A42A5E88F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28" r="1260" b="6672"/>
          <a:stretch/>
        </p:blipFill>
        <p:spPr>
          <a:xfrm>
            <a:off x="1837372" y="690113"/>
            <a:ext cx="5617028" cy="3085119"/>
          </a:xfrm>
          <a:prstGeom prst="rect">
            <a:avLst/>
          </a:prstGeom>
        </p:spPr>
      </p:pic>
      <p:sp>
        <p:nvSpPr>
          <p:cNvPr id="13" name="Google Shape;414;p34">
            <a:extLst>
              <a:ext uri="{FF2B5EF4-FFF2-40B4-BE49-F238E27FC236}">
                <a16:creationId xmlns:a16="http://schemas.microsoft.com/office/drawing/2014/main" id="{8B69FFC5-1A9F-4D67-8AB9-4421F020711C}"/>
              </a:ext>
            </a:extLst>
          </p:cNvPr>
          <p:cNvSpPr txBox="1">
            <a:spLocks/>
          </p:cNvSpPr>
          <p:nvPr/>
        </p:nvSpPr>
        <p:spPr>
          <a:xfrm flipH="1">
            <a:off x="2795036" y="4252149"/>
            <a:ext cx="3553928" cy="64257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This is the home page for Ubuntu 18.04, just scroll down</a:t>
            </a:r>
          </a:p>
        </p:txBody>
      </p:sp>
    </p:spTree>
    <p:extLst>
      <p:ext uri="{BB962C8B-B14F-4D97-AF65-F5344CB8AC3E}">
        <p14:creationId xmlns:p14="http://schemas.microsoft.com/office/powerpoint/2010/main" val="110290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BF91ED20-0BA7-4331-AB69-8F40AA1060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93" r="1513" b="5584"/>
          <a:stretch/>
        </p:blipFill>
        <p:spPr>
          <a:xfrm>
            <a:off x="1192327" y="560935"/>
            <a:ext cx="7060324" cy="3234978"/>
          </a:xfrm>
          <a:prstGeom prst="rect">
            <a:avLst/>
          </a:prstGeom>
        </p:spPr>
      </p:pic>
      <p:sp>
        <p:nvSpPr>
          <p:cNvPr id="7" name="Google Shape;414;p34">
            <a:extLst>
              <a:ext uri="{FF2B5EF4-FFF2-40B4-BE49-F238E27FC236}">
                <a16:creationId xmlns:a16="http://schemas.microsoft.com/office/drawing/2014/main" id="{B332899C-3EF0-4603-B876-7923194AEDE8}"/>
              </a:ext>
            </a:extLst>
          </p:cNvPr>
          <p:cNvSpPr txBox="1">
            <a:spLocks/>
          </p:cNvSpPr>
          <p:nvPr/>
        </p:nvSpPr>
        <p:spPr>
          <a:xfrm flipH="1">
            <a:off x="2795036" y="4252150"/>
            <a:ext cx="3553928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Click on the link and it will download</a:t>
            </a:r>
          </a:p>
        </p:txBody>
      </p:sp>
    </p:spTree>
    <p:extLst>
      <p:ext uri="{BB962C8B-B14F-4D97-AF65-F5344CB8AC3E}">
        <p14:creationId xmlns:p14="http://schemas.microsoft.com/office/powerpoint/2010/main" val="235237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9"/>
          <p:cNvSpPr/>
          <p:nvPr/>
        </p:nvSpPr>
        <p:spPr>
          <a:xfrm>
            <a:off x="6382973" y="783813"/>
            <a:ext cx="2761027" cy="69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9"/>
          <p:cNvSpPr txBox="1">
            <a:spLocks noGrp="1"/>
          </p:cNvSpPr>
          <p:nvPr>
            <p:ph type="title"/>
          </p:nvPr>
        </p:nvSpPr>
        <p:spPr>
          <a:xfrm>
            <a:off x="1037345" y="1586903"/>
            <a:ext cx="7507299" cy="2654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Now we have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“VirtualBox”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“Ubuntu 18.04”</a:t>
            </a:r>
            <a:br>
              <a:rPr lang="en-US" dirty="0">
                <a:solidFill>
                  <a:schemeClr val="bg1"/>
                </a:solidFill>
              </a:rPr>
            </a:br>
            <a:endParaRPr dirty="0">
              <a:solidFill>
                <a:srgbClr val="000000"/>
              </a:solidFill>
            </a:endParaRPr>
          </a:p>
        </p:txBody>
      </p:sp>
      <p:graphicFrame>
        <p:nvGraphicFramePr>
          <p:cNvPr id="515" name="Google Shape;515;p39"/>
          <p:cNvGraphicFramePr/>
          <p:nvPr>
            <p:extLst>
              <p:ext uri="{D42A27DB-BD31-4B8C-83A1-F6EECF244321}">
                <p14:modId xmlns:p14="http://schemas.microsoft.com/office/powerpoint/2010/main" val="3447705698"/>
              </p:ext>
            </p:extLst>
          </p:nvPr>
        </p:nvGraphicFramePr>
        <p:xfrm>
          <a:off x="-496961" y="3390940"/>
          <a:ext cx="1480518" cy="1752560"/>
        </p:xfrm>
        <a:graphic>
          <a:graphicData uri="http://schemas.openxmlformats.org/drawingml/2006/table">
            <a:tbl>
              <a:tblPr>
                <a:noFill/>
                <a:tableStyleId>{6B582760-84BD-432F-966C-DCE09C8B4F25}</a:tableStyleId>
              </a:tblPr>
              <a:tblGrid>
                <a:gridCol w="49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1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51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 dirty="0">
                        <a:solidFill>
                          <a:srgbClr val="0066FF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198000" marT="68575" marB="68575" anchor="ctr">
                    <a:lnL w="2857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FFFF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dirty="0">
                        <a:solidFill>
                          <a:srgbClr val="FFFFFF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dirty="0">
                        <a:solidFill>
                          <a:srgbClr val="FFFFFF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dk1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198000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21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dk1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198000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dk1"/>
                        </a:solidFill>
                        <a:latin typeface="Overpass Mono"/>
                        <a:ea typeface="Overpass Mono"/>
                        <a:cs typeface="Overpass Mono"/>
                        <a:sym typeface="Overpass Mono"/>
                      </a:endParaRPr>
                    </a:p>
                  </a:txBody>
                  <a:tcPr marL="91425" marR="198000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0"/>
          <p:cNvSpPr txBox="1">
            <a:spLocks noGrp="1"/>
          </p:cNvSpPr>
          <p:nvPr>
            <p:ph type="title"/>
          </p:nvPr>
        </p:nvSpPr>
        <p:spPr>
          <a:xfrm>
            <a:off x="1347206" y="297096"/>
            <a:ext cx="6588000" cy="11398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</a:rPr>
              <a:t>We install Ubuntu on VirtualBox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524" name="Google Shape;524;p40"/>
          <p:cNvSpPr txBox="1"/>
          <p:nvPr/>
        </p:nvSpPr>
        <p:spPr>
          <a:xfrm>
            <a:off x="2061273" y="4119728"/>
            <a:ext cx="4881607" cy="8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At this point, I went to YouTube and searched about “How to install ubuntu 18.04 on VirtualBox”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7" name="صورة 6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FC9DE465-3C1D-4132-8B9E-B700B6570D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341" r="1513" b="9019"/>
          <a:stretch/>
        </p:blipFill>
        <p:spPr>
          <a:xfrm>
            <a:off x="1347206" y="1357870"/>
            <a:ext cx="6309742" cy="27618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0"/>
      <p:bldP spid="5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247748" y="2169550"/>
            <a:ext cx="3565838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video helped me , I recommend it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372700" y="454185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https://youtu.be/QbmRXJJKsvs</a:t>
            </a:r>
            <a:endParaRPr sz="1600" dirty="0">
              <a:solidFill>
                <a:srgbClr val="000000"/>
              </a:solidFill>
            </a:endParaRPr>
          </a:p>
        </p:txBody>
      </p:sp>
      <p:sp>
        <p:nvSpPr>
          <p:cNvPr id="575" name="Google Shape;575;p41"/>
          <p:cNvSpPr/>
          <p:nvPr/>
        </p:nvSpPr>
        <p:spPr>
          <a:xfrm>
            <a:off x="4508663" y="3465497"/>
            <a:ext cx="18007" cy="17353"/>
          </a:xfrm>
          <a:custGeom>
            <a:avLst/>
            <a:gdLst/>
            <a:ahLst/>
            <a:cxnLst/>
            <a:rect l="l" t="t" r="r" b="b"/>
            <a:pathLst>
              <a:path w="1295" h="1248" extrusionOk="0">
                <a:moveTo>
                  <a:pt x="648" y="0"/>
                </a:moveTo>
                <a:cubicBezTo>
                  <a:pt x="278" y="0"/>
                  <a:pt x="1" y="277"/>
                  <a:pt x="1" y="601"/>
                </a:cubicBezTo>
                <a:cubicBezTo>
                  <a:pt x="1" y="971"/>
                  <a:pt x="278" y="1248"/>
                  <a:pt x="648" y="1248"/>
                </a:cubicBezTo>
                <a:cubicBezTo>
                  <a:pt x="1018" y="1248"/>
                  <a:pt x="1295" y="971"/>
                  <a:pt x="1295" y="601"/>
                </a:cubicBezTo>
                <a:cubicBezTo>
                  <a:pt x="1295" y="277"/>
                  <a:pt x="1018" y="0"/>
                  <a:pt x="648" y="0"/>
                </a:cubicBez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1"/>
          <p:cNvSpPr/>
          <p:nvPr/>
        </p:nvSpPr>
        <p:spPr>
          <a:xfrm>
            <a:off x="765501" y="4541850"/>
            <a:ext cx="520561" cy="520561"/>
          </a:xfrm>
          <a:custGeom>
            <a:avLst/>
            <a:gdLst/>
            <a:ahLst/>
            <a:cxnLst/>
            <a:rect l="l" t="t" r="r" b="b"/>
            <a:pathLst>
              <a:path w="37437" h="37437" extrusionOk="0">
                <a:moveTo>
                  <a:pt x="18718" y="0"/>
                </a:moveTo>
                <a:cubicBezTo>
                  <a:pt x="8366" y="0"/>
                  <a:pt x="0" y="8366"/>
                  <a:pt x="0" y="18719"/>
                </a:cubicBezTo>
                <a:cubicBezTo>
                  <a:pt x="0" y="29071"/>
                  <a:pt x="8366" y="37437"/>
                  <a:pt x="18718" y="37437"/>
                </a:cubicBezTo>
                <a:cubicBezTo>
                  <a:pt x="29071" y="37437"/>
                  <a:pt x="37436" y="29071"/>
                  <a:pt x="37436" y="18719"/>
                </a:cubicBezTo>
                <a:cubicBezTo>
                  <a:pt x="37436" y="8366"/>
                  <a:pt x="29071" y="0"/>
                  <a:pt x="18718" y="0"/>
                </a:cubicBezTo>
                <a:close/>
              </a:path>
            </a:pathLst>
          </a:custGeom>
          <a:solidFill>
            <a:srgbClr val="1B1464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1"/>
          <p:cNvSpPr/>
          <p:nvPr/>
        </p:nvSpPr>
        <p:spPr>
          <a:xfrm>
            <a:off x="530924" y="4908909"/>
            <a:ext cx="234577" cy="234591"/>
          </a:xfrm>
          <a:custGeom>
            <a:avLst/>
            <a:gdLst/>
            <a:ahLst/>
            <a:cxnLst/>
            <a:rect l="l" t="t" r="r" b="b"/>
            <a:pathLst>
              <a:path w="16870" h="16871" extrusionOk="0">
                <a:moveTo>
                  <a:pt x="1" y="1"/>
                </a:moveTo>
                <a:lnTo>
                  <a:pt x="1" y="16870"/>
                </a:lnTo>
                <a:lnTo>
                  <a:pt x="16870" y="8413"/>
                </a:ln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8BC071BE-0B37-483A-B04A-0D635DD35C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84" t="21513" r="41597" b="5584"/>
          <a:stretch/>
        </p:blipFill>
        <p:spPr>
          <a:xfrm>
            <a:off x="1709278" y="794589"/>
            <a:ext cx="3177932" cy="27499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359400" y="2883674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r>
              <a:rPr lang="en-US" sz="3600" b="1" dirty="0">
                <a:latin typeface="Overpass Mono"/>
                <a:ea typeface="Overpass Mono"/>
                <a:cs typeface="Overpass Mono"/>
                <a:sym typeface="Overpass Mono"/>
              </a:rPr>
              <a:t>Install ROS Melodic</a:t>
            </a:r>
            <a:br>
              <a:rPr lang="en-US" sz="3600" b="1" dirty="0">
                <a:latin typeface="Overpass Mono"/>
                <a:ea typeface="Overpass Mono"/>
                <a:cs typeface="Overpass Mono"/>
                <a:sym typeface="Overpass Mono"/>
              </a:rPr>
            </a:br>
            <a:br>
              <a:rPr lang="en-US" dirty="0"/>
            </a:b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305612" y="2015026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438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Robot Operating System (ROS) is a set of software libraries and tools that help you build robot applications. From drivers to state-of-the-art algorithms, and with powerful developer tools, ROS has what you need for your next robotics project. And it's all open source.</a:t>
            </a: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What is ROS?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14" y="386252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DD1ACDE1-A042-4C0F-A8F5-B735FE3E7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407" y="353537"/>
            <a:ext cx="2807233" cy="4210850"/>
          </a:xfrm>
          <a:prstGeom prst="rect">
            <a:avLst/>
          </a:prstGeom>
        </p:spPr>
      </p:pic>
      <p:pic>
        <p:nvPicPr>
          <p:cNvPr id="6" name="صورة 5">
            <a:extLst>
              <a:ext uri="{FF2B5EF4-FFF2-40B4-BE49-F238E27FC236}">
                <a16:creationId xmlns:a16="http://schemas.microsoft.com/office/drawing/2014/main" id="{F87A3B7B-47A3-48DA-AA94-0AF9A2F2D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776" y="102919"/>
            <a:ext cx="1669329" cy="471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1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5" dur="2000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" grpId="0" build="p"/>
      <p:bldP spid="36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 install ROS Melodic</a:t>
            </a:r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545566" y="1077328"/>
            <a:ext cx="7822345" cy="3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sh</a:t>
            </a:r>
            <a:r>
              <a:rPr lang="en-US" sz="1800" dirty="0">
                <a:solidFill>
                  <a:schemeClr val="bg1"/>
                </a:solidFill>
              </a:rPr>
              <a:t> -c 'echo "deb http://packages.ros.org/ros/ubuntu $(</a:t>
            </a:r>
            <a:r>
              <a:rPr lang="en-US" sz="1800" dirty="0" err="1">
                <a:solidFill>
                  <a:schemeClr val="bg1"/>
                </a:solidFill>
              </a:rPr>
              <a:t>lsb_release</a:t>
            </a:r>
            <a:r>
              <a:rPr lang="en-US" sz="1800" dirty="0">
                <a:solidFill>
                  <a:schemeClr val="bg1"/>
                </a:solidFill>
              </a:rPr>
              <a:t> -</a:t>
            </a:r>
            <a:r>
              <a:rPr lang="en-US" sz="1800" dirty="0" err="1">
                <a:solidFill>
                  <a:schemeClr val="bg1"/>
                </a:solidFill>
              </a:rPr>
              <a:t>sc</a:t>
            </a:r>
            <a:r>
              <a:rPr lang="en-US" sz="1800" dirty="0">
                <a:solidFill>
                  <a:schemeClr val="bg1"/>
                </a:solidFill>
              </a:rPr>
              <a:t>) main" &gt; /</a:t>
            </a:r>
            <a:r>
              <a:rPr lang="en-US" sz="1800" dirty="0" err="1">
                <a:solidFill>
                  <a:schemeClr val="bg1"/>
                </a:solidFill>
              </a:rPr>
              <a:t>etc</a:t>
            </a:r>
            <a:r>
              <a:rPr lang="en-US" sz="1800" dirty="0">
                <a:solidFill>
                  <a:schemeClr val="bg1"/>
                </a:solidFill>
              </a:rPr>
              <a:t>/apt/</a:t>
            </a:r>
            <a:r>
              <a:rPr lang="en-US" sz="1800" dirty="0" err="1">
                <a:solidFill>
                  <a:schemeClr val="bg1"/>
                </a:solidFill>
              </a:rPr>
              <a:t>sources.list.d</a:t>
            </a:r>
            <a:r>
              <a:rPr lang="en-US" sz="1800" dirty="0">
                <a:solidFill>
                  <a:schemeClr val="bg1"/>
                </a:solidFill>
              </a:rPr>
              <a:t>/</a:t>
            </a:r>
            <a:r>
              <a:rPr lang="en-US" sz="1800" dirty="0" err="1">
                <a:solidFill>
                  <a:schemeClr val="bg1"/>
                </a:solidFill>
              </a:rPr>
              <a:t>ros-latest.list</a:t>
            </a:r>
            <a:r>
              <a:rPr lang="en-US" sz="1800" dirty="0">
                <a:solidFill>
                  <a:schemeClr val="bg1"/>
                </a:solidFill>
              </a:rPr>
              <a:t>’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apt-key adv --</a:t>
            </a:r>
            <a:r>
              <a:rPr lang="en-US" sz="1800" dirty="0" err="1">
                <a:solidFill>
                  <a:schemeClr val="bg1"/>
                </a:solidFill>
              </a:rPr>
              <a:t>keyserver</a:t>
            </a:r>
            <a:r>
              <a:rPr lang="en-US" sz="1800" dirty="0">
                <a:solidFill>
                  <a:schemeClr val="bg1"/>
                </a:solidFill>
              </a:rPr>
              <a:t> '</a:t>
            </a:r>
            <a:r>
              <a:rPr lang="en-US" sz="1800" dirty="0" err="1">
                <a:solidFill>
                  <a:schemeClr val="bg1"/>
                </a:solidFill>
              </a:rPr>
              <a:t>hkp</a:t>
            </a:r>
            <a:r>
              <a:rPr lang="en-US" sz="1800" dirty="0">
                <a:solidFill>
                  <a:schemeClr val="bg1"/>
                </a:solidFill>
              </a:rPr>
              <a:t>://keyserver.ubuntu.com:80' --</a:t>
            </a:r>
            <a:r>
              <a:rPr lang="en-US" sz="1800" dirty="0" err="1">
                <a:solidFill>
                  <a:schemeClr val="bg1"/>
                </a:solidFill>
              </a:rPr>
              <a:t>recv</a:t>
            </a:r>
            <a:r>
              <a:rPr lang="en-US" sz="1800" dirty="0">
                <a:solidFill>
                  <a:schemeClr val="bg1"/>
                </a:solidFill>
              </a:rPr>
              <a:t>-key C1CF6E31E6BADE8868B172B4F42ED6FBAB17C654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apt update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apt install </a:t>
            </a:r>
            <a:r>
              <a:rPr lang="en-US" sz="1800" dirty="0" err="1">
                <a:solidFill>
                  <a:schemeClr val="bg1"/>
                </a:solidFill>
              </a:rPr>
              <a:t>ros</a:t>
            </a:r>
            <a:r>
              <a:rPr lang="en-US" sz="1800" dirty="0">
                <a:solidFill>
                  <a:schemeClr val="bg1"/>
                </a:solidFill>
              </a:rPr>
              <a:t>-melodic-desktop-full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apt search </a:t>
            </a:r>
            <a:r>
              <a:rPr lang="en-US" sz="1800" dirty="0" err="1">
                <a:solidFill>
                  <a:schemeClr val="bg1"/>
                </a:solidFill>
              </a:rPr>
              <a:t>ros</a:t>
            </a:r>
            <a:r>
              <a:rPr lang="en-US" sz="1800" dirty="0">
                <a:solidFill>
                  <a:schemeClr val="bg1"/>
                </a:solidFill>
              </a:rPr>
              <a:t>-melodic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echo "source /opt/</a:t>
            </a:r>
            <a:r>
              <a:rPr lang="en-US" sz="1800" dirty="0" err="1">
                <a:solidFill>
                  <a:schemeClr val="bg1"/>
                </a:solidFill>
              </a:rPr>
              <a:t>ros</a:t>
            </a:r>
            <a:r>
              <a:rPr lang="en-US" sz="1800" dirty="0">
                <a:solidFill>
                  <a:schemeClr val="bg1"/>
                </a:solidFill>
              </a:rPr>
              <a:t>/melodic/</a:t>
            </a:r>
            <a:r>
              <a:rPr lang="en-US" sz="1800" dirty="0" err="1">
                <a:solidFill>
                  <a:schemeClr val="bg1"/>
                </a:solidFill>
              </a:rPr>
              <a:t>setup.bash</a:t>
            </a:r>
            <a:r>
              <a:rPr lang="en-US" sz="1800" dirty="0">
                <a:solidFill>
                  <a:schemeClr val="bg1"/>
                </a:solidFill>
              </a:rPr>
              <a:t>" &gt;&gt; ~/.</a:t>
            </a:r>
            <a:r>
              <a:rPr lang="en-US" sz="1800" dirty="0" err="1">
                <a:solidFill>
                  <a:schemeClr val="bg1"/>
                </a:solidFill>
              </a:rPr>
              <a:t>bashrc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source ~/.</a:t>
            </a:r>
            <a:r>
              <a:rPr lang="en-US" sz="1800" dirty="0" err="1">
                <a:solidFill>
                  <a:schemeClr val="bg1"/>
                </a:solidFill>
              </a:rPr>
              <a:t>bashrc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apt install python-</a:t>
            </a:r>
            <a:r>
              <a:rPr lang="en-US" sz="1800" dirty="0" err="1">
                <a:solidFill>
                  <a:schemeClr val="bg1"/>
                </a:solidFill>
              </a:rPr>
              <a:t>rosdep</a:t>
            </a:r>
            <a:r>
              <a:rPr lang="en-US" sz="1800" dirty="0">
                <a:solidFill>
                  <a:schemeClr val="bg1"/>
                </a:solidFill>
              </a:rPr>
              <a:t> python-</a:t>
            </a:r>
            <a:r>
              <a:rPr lang="en-US" sz="1800" dirty="0" err="1">
                <a:solidFill>
                  <a:schemeClr val="bg1"/>
                </a:solidFill>
              </a:rPr>
              <a:t>rosinstall</a:t>
            </a:r>
            <a:r>
              <a:rPr lang="en-US" sz="1800" dirty="0">
                <a:solidFill>
                  <a:schemeClr val="bg1"/>
                </a:solidFill>
              </a:rPr>
              <a:t> python-</a:t>
            </a:r>
            <a:r>
              <a:rPr lang="en-US" sz="1800" dirty="0" err="1">
                <a:solidFill>
                  <a:schemeClr val="bg1"/>
                </a:solidFill>
              </a:rPr>
              <a:t>rosinstall</a:t>
            </a:r>
            <a:r>
              <a:rPr lang="en-US" sz="1800" dirty="0">
                <a:solidFill>
                  <a:schemeClr val="bg1"/>
                </a:solidFill>
              </a:rPr>
              <a:t>-generator python-</a:t>
            </a:r>
            <a:r>
              <a:rPr lang="en-US" sz="1800" dirty="0" err="1">
                <a:solidFill>
                  <a:schemeClr val="bg1"/>
                </a:solidFill>
              </a:rPr>
              <a:t>wstool</a:t>
            </a:r>
            <a:r>
              <a:rPr lang="en-US" sz="1800" dirty="0">
                <a:solidFill>
                  <a:schemeClr val="bg1"/>
                </a:solidFill>
              </a:rPr>
              <a:t> build-essential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apt install python-</a:t>
            </a:r>
            <a:r>
              <a:rPr lang="en-US" sz="1800" dirty="0" err="1">
                <a:solidFill>
                  <a:schemeClr val="bg1"/>
                </a:solidFill>
              </a:rPr>
              <a:t>rosdep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sudo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rosdep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init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rosdep</a:t>
            </a:r>
            <a:r>
              <a:rPr lang="en-US" sz="1800" dirty="0">
                <a:solidFill>
                  <a:schemeClr val="bg1"/>
                </a:solidFill>
              </a:rPr>
              <a:t> update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0" grpId="0"/>
      <p:bldP spid="66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 install ROS Melodic</a:t>
            </a:r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545566" y="1077328"/>
            <a:ext cx="7822345" cy="3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ros</a:t>
            </a:r>
            <a:r>
              <a:rPr lang="en-US" dirty="0"/>
              <a:t>-noetic-catkin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mkdir</a:t>
            </a:r>
            <a:r>
              <a:rPr lang="en-US" dirty="0"/>
              <a:t> -p ~/</a:t>
            </a:r>
            <a:r>
              <a:rPr lang="en-US" dirty="0" err="1"/>
              <a:t>catkin_ws</a:t>
            </a:r>
            <a:r>
              <a:rPr lang="en-US" dirty="0"/>
              <a:t>/</a:t>
            </a:r>
            <a:r>
              <a:rPr lang="en-US" dirty="0" err="1"/>
              <a:t>src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cd ~/</a:t>
            </a:r>
            <a:r>
              <a:rPr lang="en-US" dirty="0" err="1"/>
              <a:t>catkin_ws</a:t>
            </a:r>
            <a:r>
              <a:rPr lang="en-US" dirty="0"/>
              <a:t>/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catkin_make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cd ~/</a:t>
            </a:r>
            <a:r>
              <a:rPr lang="en-US" dirty="0" err="1"/>
              <a:t>catkin_ws</a:t>
            </a:r>
            <a:r>
              <a:rPr lang="en-US" dirty="0"/>
              <a:t>/</a:t>
            </a:r>
            <a:r>
              <a:rPr lang="en-US" dirty="0" err="1"/>
              <a:t>src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git clone https://github.com/smart-methods/arduino_robot_arm.git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cd ~/</a:t>
            </a:r>
            <a:r>
              <a:rPr lang="en-US" dirty="0" err="1"/>
              <a:t>catkin_ws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rosdep</a:t>
            </a:r>
            <a:r>
              <a:rPr lang="en-US" dirty="0"/>
              <a:t> install --from-paths </a:t>
            </a:r>
            <a:r>
              <a:rPr lang="en-US" dirty="0" err="1"/>
              <a:t>src</a:t>
            </a:r>
            <a:r>
              <a:rPr lang="en-US" dirty="0"/>
              <a:t> --ignore-</a:t>
            </a:r>
            <a:r>
              <a:rPr lang="en-US" dirty="0" err="1"/>
              <a:t>src</a:t>
            </a:r>
            <a:r>
              <a:rPr lang="en-US" dirty="0"/>
              <a:t> -r -y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ros</a:t>
            </a:r>
            <a:r>
              <a:rPr lang="en-US" dirty="0"/>
              <a:t>-kinetic-</a:t>
            </a:r>
            <a:r>
              <a:rPr lang="en-US" dirty="0" err="1"/>
              <a:t>moveit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ros</a:t>
            </a:r>
            <a:r>
              <a:rPr lang="en-US" dirty="0"/>
              <a:t>-kinetic-joint-state-publisher </a:t>
            </a:r>
            <a:r>
              <a:rPr lang="en-US" dirty="0" err="1"/>
              <a:t>ros</a:t>
            </a:r>
            <a:r>
              <a:rPr lang="en-US" dirty="0"/>
              <a:t>-kinetic-joint-state-publisher-</a:t>
            </a:r>
            <a:r>
              <a:rPr lang="en-US" dirty="0" err="1"/>
              <a:t>gui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ros</a:t>
            </a:r>
            <a:r>
              <a:rPr lang="en-US" dirty="0"/>
              <a:t>-kinetic-gazebo-</a:t>
            </a:r>
            <a:r>
              <a:rPr lang="en-US" dirty="0" err="1"/>
              <a:t>ros</a:t>
            </a:r>
            <a:r>
              <a:rPr lang="en-US" dirty="0"/>
              <a:t>-control joint-state-publisher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err="1"/>
              <a:t>ros</a:t>
            </a:r>
            <a:r>
              <a:rPr lang="en-US" dirty="0"/>
              <a:t>-kinetic-</a:t>
            </a:r>
            <a:r>
              <a:rPr lang="en-US" dirty="0" err="1"/>
              <a:t>ros</a:t>
            </a:r>
            <a:r>
              <a:rPr lang="en-US" dirty="0"/>
              <a:t>-controllers </a:t>
            </a:r>
            <a:r>
              <a:rPr lang="en-US" dirty="0" err="1"/>
              <a:t>ros</a:t>
            </a:r>
            <a:r>
              <a:rPr lang="en-US" dirty="0"/>
              <a:t>-kinetic-</a:t>
            </a:r>
            <a:r>
              <a:rPr lang="en-US" dirty="0" err="1"/>
              <a:t>ros</a:t>
            </a:r>
            <a:r>
              <a:rPr lang="en-US" dirty="0"/>
              <a:t>-control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nano ~/.</a:t>
            </a:r>
            <a:r>
              <a:rPr lang="en-US" dirty="0" err="1"/>
              <a:t>bashrc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</a:rPr>
              <a:t>JUST COPY (</a:t>
            </a:r>
            <a:r>
              <a:rPr lang="en-US" sz="1800" dirty="0" err="1">
                <a:solidFill>
                  <a:srgbClr val="000000"/>
                </a:solidFill>
              </a:rPr>
              <a:t>ctrl+c</a:t>
            </a:r>
            <a:r>
              <a:rPr lang="en-US" sz="1800" dirty="0">
                <a:solidFill>
                  <a:srgbClr val="000000"/>
                </a:solidFill>
              </a:rPr>
              <a:t>) and PASTE (</a:t>
            </a:r>
            <a:r>
              <a:rPr lang="en-US" sz="1800" dirty="0" err="1">
                <a:solidFill>
                  <a:srgbClr val="000000"/>
                </a:solidFill>
              </a:rPr>
              <a:t>ctrl+v</a:t>
            </a:r>
            <a:r>
              <a:rPr lang="en-US" sz="1800" dirty="0">
                <a:solidFill>
                  <a:srgbClr val="000000"/>
                </a:solidFill>
              </a:rPr>
              <a:t>) in Terminal </a:t>
            </a:r>
          </a:p>
        </p:txBody>
      </p:sp>
    </p:spTree>
    <p:extLst>
      <p:ext uri="{BB962C8B-B14F-4D97-AF65-F5344CB8AC3E}">
        <p14:creationId xmlns:p14="http://schemas.microsoft.com/office/powerpoint/2010/main" val="339257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3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6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4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66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6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6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0" grpId="0"/>
      <p:bldP spid="66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 rotWithShape="1">
          <a:blip r:embed="rId3">
            <a:alphaModFix/>
          </a:blip>
          <a:srcRect l="24495" t="18187" r="9353" b="4812"/>
          <a:stretch/>
        </p:blipFill>
        <p:spPr>
          <a:xfrm>
            <a:off x="5353050" y="1809750"/>
            <a:ext cx="3324251" cy="25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245889" y="1973024"/>
            <a:ext cx="4963886" cy="2417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Robots have become a topic of great interest nowadays. In our imagination, a robot is a machine that looks and behaves like a human being. Robots are, in fact, defined as human-made mechanical devices that can move on their own, their movement must be designed, planned, sensed, pushed and controlled, and their kinetic behavior can be influenced by “programming”.</a:t>
            </a: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INTRODUCTION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" grpId="0" build="p"/>
      <p:bldP spid="36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To start the ROS (master node)</a:t>
            </a:r>
            <a:br>
              <a:rPr lang="en-US" sz="3200" dirty="0"/>
            </a:br>
            <a:r>
              <a:rPr lang="en-US" sz="3200" dirty="0">
                <a:solidFill>
                  <a:schemeClr val="bg1"/>
                </a:solidFill>
              </a:rPr>
              <a:t>$ </a:t>
            </a:r>
            <a:r>
              <a:rPr lang="en-US" sz="3200" dirty="0" err="1">
                <a:solidFill>
                  <a:schemeClr val="bg1"/>
                </a:solidFill>
              </a:rPr>
              <a:t>roscore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039845" y="1434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When I was installing the ROS</a:t>
            </a:r>
            <a:endParaRPr dirty="0"/>
          </a:p>
        </p:txBody>
      </p:sp>
      <p:pic>
        <p:nvPicPr>
          <p:cNvPr id="5" name="صورة 4" descr="صورة تحتوي على نص, لقطة شاشة, شاشة عرض, كمبيوتر&#10;&#10;تم إنشاء الوصف تلقائياً">
            <a:extLst>
              <a:ext uri="{FF2B5EF4-FFF2-40B4-BE49-F238E27FC236}">
                <a16:creationId xmlns:a16="http://schemas.microsoft.com/office/drawing/2014/main" id="{4AFAA76B-4FC8-43A7-A9F0-2662EB075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530" b="9169"/>
          <a:stretch/>
        </p:blipFill>
        <p:spPr>
          <a:xfrm>
            <a:off x="2463452" y="1184617"/>
            <a:ext cx="4217096" cy="381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7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039845" y="1434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Start the ROS</a:t>
            </a:r>
            <a:endParaRPr dirty="0"/>
          </a:p>
        </p:txBody>
      </p:sp>
      <p:pic>
        <p:nvPicPr>
          <p:cNvPr id="3" name="صورة 2" descr="صورة تحتوي على نص, شاشة عرض, لقطة شاشة, إلكترونيات&#10;&#10;تم إنشاء الوصف تلقائياً">
            <a:extLst>
              <a:ext uri="{FF2B5EF4-FFF2-40B4-BE49-F238E27FC236}">
                <a16:creationId xmlns:a16="http://schemas.microsoft.com/office/drawing/2014/main" id="{26888197-3FAB-4994-A958-3B05F219A2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-2788" r="59075" b="37802"/>
          <a:stretch/>
        </p:blipFill>
        <p:spPr>
          <a:xfrm>
            <a:off x="2470466" y="1214078"/>
            <a:ext cx="4014857" cy="35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2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-99894" y="2571750"/>
            <a:ext cx="3980331" cy="1224164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Installing the package</a:t>
            </a:r>
            <a:br>
              <a:rPr lang="en-US" dirty="0"/>
            </a:br>
            <a:r>
              <a:rPr lang="en-US" dirty="0" err="1"/>
              <a:t>arduino_robot_arm</a:t>
            </a:r>
            <a:br>
              <a:rPr lang="en-US" dirty="0"/>
            </a:br>
            <a:endParaRPr dirty="0"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3360E19B-2673-46E3-AFBF-FDAC1387A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323" y="987365"/>
            <a:ext cx="2712169" cy="18941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161923" y="-48074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عنوان فرعي 8">
            <a:extLst>
              <a:ext uri="{FF2B5EF4-FFF2-40B4-BE49-F238E27FC236}">
                <a16:creationId xmlns:a16="http://schemas.microsoft.com/office/drawing/2014/main" id="{D0D0453A-B3D5-4E6B-8C1B-8C079458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5231" y="520210"/>
            <a:ext cx="6588000" cy="4320520"/>
          </a:xfrm>
        </p:spPr>
        <p:txBody>
          <a:bodyPr/>
          <a:lstStyle/>
          <a:p>
            <a:pPr algn="l"/>
            <a:r>
              <a:rPr lang="en-US" dirty="0"/>
              <a:t> </a:t>
            </a:r>
            <a:r>
              <a:rPr lang="en-US" sz="1600" dirty="0"/>
              <a:t>Add the “</a:t>
            </a:r>
            <a:r>
              <a:rPr lang="en-US" sz="1600" dirty="0" err="1"/>
              <a:t>arduino_robot_arm</a:t>
            </a:r>
            <a:r>
              <a:rPr lang="en-US" sz="1600" dirty="0"/>
              <a:t>” package to “</a:t>
            </a:r>
            <a:r>
              <a:rPr lang="en-US" sz="1600" dirty="0" err="1"/>
              <a:t>src</a:t>
            </a:r>
            <a:r>
              <a:rPr lang="en-US" sz="1600" dirty="0"/>
              <a:t>” folder :</a:t>
            </a:r>
          </a:p>
          <a:p>
            <a:pPr algn="l"/>
            <a:r>
              <a:rPr lang="en-US" sz="1600" dirty="0"/>
              <a:t>	$ cd ~/</a:t>
            </a:r>
            <a:r>
              <a:rPr lang="en-US" sz="1600" dirty="0" err="1"/>
              <a:t>catkin_ws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 install git</a:t>
            </a:r>
          </a:p>
          <a:p>
            <a:pPr algn="l"/>
            <a:r>
              <a:rPr lang="en-US" sz="1600" dirty="0"/>
              <a:t>	$ git clone https://github.com/smart-methods/arduino_robot_arm </a:t>
            </a:r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 Install all the dependencies :</a:t>
            </a:r>
          </a:p>
          <a:p>
            <a:pPr algn="l"/>
            <a:r>
              <a:rPr lang="en-US" sz="1600" dirty="0"/>
              <a:t>	$ cd ~/</a:t>
            </a:r>
            <a:r>
              <a:rPr lang="en-US" sz="1600" dirty="0" err="1"/>
              <a:t>catkin_ws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rosdep</a:t>
            </a:r>
            <a:r>
              <a:rPr lang="en-US" sz="1600" dirty="0"/>
              <a:t> install --from-paths </a:t>
            </a:r>
            <a:r>
              <a:rPr lang="en-US" sz="1600" dirty="0" err="1"/>
              <a:t>src</a:t>
            </a:r>
            <a:r>
              <a:rPr lang="en-US" sz="1600" dirty="0"/>
              <a:t> --ignore-</a:t>
            </a:r>
            <a:r>
              <a:rPr lang="en-US" sz="1600" dirty="0" err="1"/>
              <a:t>src</a:t>
            </a:r>
            <a:r>
              <a:rPr lang="en-US" sz="1600" dirty="0"/>
              <a:t> -r -y</a:t>
            </a:r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moveit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-melodic-joint-state-publisher </a:t>
            </a:r>
            <a:r>
              <a:rPr lang="en-US" sz="1600" dirty="0" err="1"/>
              <a:t>ros</a:t>
            </a:r>
            <a:r>
              <a:rPr lang="en-US" sz="1600" dirty="0"/>
              <a:t>-melodic-joint-state-publisher-</a:t>
            </a:r>
            <a:r>
              <a:rPr lang="en-US" sz="1600" dirty="0" err="1"/>
              <a:t>gui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-melodic-gazebo-</a:t>
            </a:r>
            <a:r>
              <a:rPr lang="en-US" sz="1600" dirty="0" err="1"/>
              <a:t>ros</a:t>
            </a:r>
            <a:r>
              <a:rPr lang="en-US" sz="1600" dirty="0"/>
              <a:t>-control joint-state-publisher</a:t>
            </a:r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ros</a:t>
            </a:r>
            <a:r>
              <a:rPr lang="en-US" sz="1600" dirty="0"/>
              <a:t>-controllers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ros</a:t>
            </a:r>
            <a:r>
              <a:rPr lang="en-US" sz="1600" dirty="0"/>
              <a:t>-control</a:t>
            </a:r>
          </a:p>
          <a:p>
            <a:pPr algn="l"/>
            <a:r>
              <a:rPr lang="en-US" sz="1600" dirty="0"/>
              <a:t>Compile the package</a:t>
            </a:r>
          </a:p>
          <a:p>
            <a:pPr algn="l"/>
            <a:r>
              <a:rPr lang="en-US" sz="1600" dirty="0"/>
              <a:t>$ </a:t>
            </a:r>
            <a:r>
              <a:rPr lang="en-US" sz="1600" dirty="0" err="1"/>
              <a:t>catkin_make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</a:rPr>
              <a:t>JUST COPY (</a:t>
            </a:r>
            <a:r>
              <a:rPr lang="en-US" sz="1600" dirty="0" err="1">
                <a:solidFill>
                  <a:srgbClr val="000000"/>
                </a:solidFill>
              </a:rPr>
              <a:t>ctrl+c</a:t>
            </a:r>
            <a:r>
              <a:rPr lang="en-US" sz="1600" dirty="0">
                <a:solidFill>
                  <a:srgbClr val="000000"/>
                </a:solidFill>
              </a:rPr>
              <a:t>) and PASTE (</a:t>
            </a:r>
            <a:r>
              <a:rPr lang="en-US" sz="1600" dirty="0" err="1">
                <a:solidFill>
                  <a:srgbClr val="000000"/>
                </a:solidFill>
              </a:rPr>
              <a:t>ctrl+v</a:t>
            </a:r>
            <a:r>
              <a:rPr lang="en-US" sz="1600" dirty="0">
                <a:solidFill>
                  <a:srgbClr val="000000"/>
                </a:solidFill>
              </a:rPr>
              <a:t>) in Terminal </a:t>
            </a:r>
          </a:p>
          <a:p>
            <a:pPr algn="l"/>
            <a:endParaRPr lang="en-US" sz="1600" dirty="0"/>
          </a:p>
          <a:p>
            <a:pPr algn="l"/>
            <a:endParaRPr lang="ar-SA" dirty="0"/>
          </a:p>
        </p:txBody>
      </p:sp>
      <p:sp>
        <p:nvSpPr>
          <p:cNvPr id="33" name="Google Shape;722;p47">
            <a:extLst>
              <a:ext uri="{FF2B5EF4-FFF2-40B4-BE49-F238E27FC236}">
                <a16:creationId xmlns:a16="http://schemas.microsoft.com/office/drawing/2014/main" id="{4DEEDE66-A834-4383-96C3-134B6C83BB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1315" y="54657"/>
            <a:ext cx="658812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 dirty="0">
                <a:solidFill>
                  <a:schemeClr val="accent2"/>
                </a:solidFill>
              </a:rPr>
              <a:t>Package Arduino robot arm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3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4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3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039845" y="1434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Package Arduino robot arm</a:t>
            </a:r>
            <a:endParaRPr dirty="0"/>
          </a:p>
        </p:txBody>
      </p:sp>
      <p:pic>
        <p:nvPicPr>
          <p:cNvPr id="6" name="صورة 5" descr="صورة تحتوي على نص, كمبيوتر, شاشة عرض, لقطة شاشة&#10;&#10;تم إنشاء الوصف تلقائياً">
            <a:extLst>
              <a:ext uri="{FF2B5EF4-FFF2-40B4-BE49-F238E27FC236}">
                <a16:creationId xmlns:a16="http://schemas.microsoft.com/office/drawing/2014/main" id="{385DBA65-3C46-4003-B6E8-A56566EEB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40" b="22465"/>
          <a:stretch/>
        </p:blipFill>
        <p:spPr>
          <a:xfrm>
            <a:off x="2074743" y="1121836"/>
            <a:ext cx="4971515" cy="3158171"/>
          </a:xfrm>
          <a:prstGeom prst="rect">
            <a:avLst/>
          </a:prstGeom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B3148B15-2389-4A06-AD0E-8226DCA8506C}"/>
              </a:ext>
            </a:extLst>
          </p:cNvPr>
          <p:cNvSpPr txBox="1"/>
          <p:nvPr/>
        </p:nvSpPr>
        <p:spPr>
          <a:xfrm>
            <a:off x="2074743" y="4589427"/>
            <a:ext cx="538266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roslaunch</a:t>
            </a:r>
            <a:r>
              <a:rPr lang="en-US" sz="1600" dirty="0"/>
              <a:t> </a:t>
            </a:r>
            <a:r>
              <a:rPr lang="en-US" sz="1600" dirty="0" err="1"/>
              <a:t>robot_arm_pkg</a:t>
            </a:r>
            <a:r>
              <a:rPr lang="en-US" sz="1600" dirty="0"/>
              <a:t> </a:t>
            </a:r>
            <a:r>
              <a:rPr lang="en-US" sz="1600" dirty="0" err="1"/>
              <a:t>check_motors.launch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413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5438774" y="1168325"/>
            <a:ext cx="3613017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video, </a:t>
            </a:r>
            <a:br>
              <a:rPr lang="en-US" dirty="0"/>
            </a:br>
            <a:r>
              <a:rPr lang="en-US" dirty="0"/>
              <a:t>the Package arm is work</a:t>
            </a:r>
            <a:endParaRPr dirty="0"/>
          </a:p>
        </p:txBody>
      </p:sp>
      <p:grpSp>
        <p:nvGrpSpPr>
          <p:cNvPr id="3" name="مجموعة 2">
            <a:extLst>
              <a:ext uri="{FF2B5EF4-FFF2-40B4-BE49-F238E27FC236}">
                <a16:creationId xmlns:a16="http://schemas.microsoft.com/office/drawing/2014/main" id="{EB8ECE1D-3DC6-4472-A0BE-C9C720C63361}"/>
              </a:ext>
            </a:extLst>
          </p:cNvPr>
          <p:cNvGrpSpPr/>
          <p:nvPr/>
        </p:nvGrpSpPr>
        <p:grpSpPr>
          <a:xfrm>
            <a:off x="76840" y="691440"/>
            <a:ext cx="6462272" cy="4053208"/>
            <a:chOff x="680069" y="1162091"/>
            <a:chExt cx="4462907" cy="2686034"/>
          </a:xfrm>
        </p:grpSpPr>
        <p:sp>
          <p:nvSpPr>
            <p:cNvPr id="776" name="Google Shape;776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697464" y="3748968"/>
              <a:ext cx="4428441" cy="99157"/>
            </a:xfrm>
            <a:custGeom>
              <a:avLst/>
              <a:gdLst/>
              <a:ahLst/>
              <a:cxnLst/>
              <a:rect l="l" t="t" r="r" b="b"/>
              <a:pathLst>
                <a:path w="245411" h="5495" extrusionOk="0">
                  <a:moveTo>
                    <a:pt x="0" y="1"/>
                  </a:moveTo>
                  <a:lnTo>
                    <a:pt x="0" y="169"/>
                  </a:lnTo>
                  <a:cubicBezTo>
                    <a:pt x="0" y="3013"/>
                    <a:pt x="2314" y="5326"/>
                    <a:pt x="5157" y="5326"/>
                  </a:cubicBezTo>
                  <a:lnTo>
                    <a:pt x="240278" y="5495"/>
                  </a:lnTo>
                  <a:cubicBezTo>
                    <a:pt x="240293" y="5495"/>
                    <a:pt x="240307" y="5495"/>
                    <a:pt x="240322" y="5495"/>
                  </a:cubicBezTo>
                  <a:cubicBezTo>
                    <a:pt x="243121" y="5495"/>
                    <a:pt x="245411" y="3191"/>
                    <a:pt x="245411" y="362"/>
                  </a:cubicBezTo>
                  <a:lnTo>
                    <a:pt x="245411" y="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9"/>
            <p:cNvSpPr/>
            <p:nvPr/>
          </p:nvSpPr>
          <p:spPr>
            <a:xfrm>
              <a:off x="680069" y="3179323"/>
              <a:ext cx="4462907" cy="597506"/>
            </a:xfrm>
            <a:custGeom>
              <a:avLst/>
              <a:gdLst/>
              <a:ahLst/>
              <a:cxnLst/>
              <a:rect l="l" t="t" r="r" b="b"/>
              <a:pathLst>
                <a:path w="247321" h="33112" extrusionOk="0">
                  <a:moveTo>
                    <a:pt x="46147" y="1"/>
                  </a:moveTo>
                  <a:cubicBezTo>
                    <a:pt x="43328" y="1"/>
                    <a:pt x="39930" y="844"/>
                    <a:pt x="38605" y="1904"/>
                  </a:cubicBezTo>
                  <a:lnTo>
                    <a:pt x="1350" y="31038"/>
                  </a:lnTo>
                  <a:cubicBezTo>
                    <a:pt x="0" y="32075"/>
                    <a:pt x="2362" y="32942"/>
                    <a:pt x="6627" y="32942"/>
                  </a:cubicBezTo>
                  <a:lnTo>
                    <a:pt x="240712" y="33111"/>
                  </a:lnTo>
                  <a:cubicBezTo>
                    <a:pt x="240770" y="33111"/>
                    <a:pt x="240827" y="33111"/>
                    <a:pt x="240884" y="33111"/>
                  </a:cubicBezTo>
                  <a:cubicBezTo>
                    <a:pt x="245017" y="33111"/>
                    <a:pt x="247321" y="32253"/>
                    <a:pt x="246013" y="31231"/>
                  </a:cubicBezTo>
                  <a:lnTo>
                    <a:pt x="209337" y="2025"/>
                  </a:lnTo>
                  <a:cubicBezTo>
                    <a:pt x="208011" y="989"/>
                    <a:pt x="204662" y="121"/>
                    <a:pt x="201818" y="121"/>
                  </a:cubicBezTo>
                  <a:lnTo>
                    <a:pt x="46147" y="1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2100264" y="3525030"/>
              <a:ext cx="1622841" cy="211776"/>
            </a:xfrm>
            <a:custGeom>
              <a:avLst/>
              <a:gdLst/>
              <a:ahLst/>
              <a:cxnLst/>
              <a:rect l="l" t="t" r="r" b="b"/>
              <a:pathLst>
                <a:path w="89933" h="11736" extrusionOk="0">
                  <a:moveTo>
                    <a:pt x="6073" y="0"/>
                  </a:moveTo>
                  <a:lnTo>
                    <a:pt x="0" y="11664"/>
                  </a:lnTo>
                  <a:lnTo>
                    <a:pt x="89933" y="11736"/>
                  </a:lnTo>
                  <a:lnTo>
                    <a:pt x="84101" y="73"/>
                  </a:lnTo>
                  <a:lnTo>
                    <a:pt x="6073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1552364" y="3201501"/>
              <a:ext cx="206128" cy="54803"/>
            </a:xfrm>
            <a:custGeom>
              <a:avLst/>
              <a:gdLst/>
              <a:ahLst/>
              <a:cxnLst/>
              <a:rect l="l" t="t" r="r" b="b"/>
              <a:pathLst>
                <a:path w="11423" h="3037" extrusionOk="0">
                  <a:moveTo>
                    <a:pt x="3928" y="1"/>
                  </a:moveTo>
                  <a:cubicBezTo>
                    <a:pt x="3519" y="1"/>
                    <a:pt x="3061" y="121"/>
                    <a:pt x="2916" y="266"/>
                  </a:cubicBezTo>
                  <a:lnTo>
                    <a:pt x="169" y="2748"/>
                  </a:lnTo>
                  <a:cubicBezTo>
                    <a:pt x="0" y="2916"/>
                    <a:pt x="217" y="3013"/>
                    <a:pt x="627" y="3013"/>
                  </a:cubicBezTo>
                  <a:lnTo>
                    <a:pt x="7808" y="3037"/>
                  </a:lnTo>
                  <a:cubicBezTo>
                    <a:pt x="8242" y="3037"/>
                    <a:pt x="8700" y="2916"/>
                    <a:pt x="8844" y="2772"/>
                  </a:cubicBezTo>
                  <a:lnTo>
                    <a:pt x="11278" y="266"/>
                  </a:lnTo>
                  <a:cubicBezTo>
                    <a:pt x="11423" y="121"/>
                    <a:pt x="11206" y="1"/>
                    <a:pt x="1079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1735863" y="3201501"/>
              <a:ext cx="198315" cy="54803"/>
            </a:xfrm>
            <a:custGeom>
              <a:avLst/>
              <a:gdLst/>
              <a:ahLst/>
              <a:cxnLst/>
              <a:rect l="l" t="t" r="r" b="b"/>
              <a:pathLst>
                <a:path w="10990" h="3037" extrusionOk="0">
                  <a:moveTo>
                    <a:pt x="3495" y="1"/>
                  </a:moveTo>
                  <a:cubicBezTo>
                    <a:pt x="3085" y="1"/>
                    <a:pt x="2651" y="121"/>
                    <a:pt x="2507" y="266"/>
                  </a:cubicBezTo>
                  <a:lnTo>
                    <a:pt x="121" y="2772"/>
                  </a:lnTo>
                  <a:cubicBezTo>
                    <a:pt x="1" y="2916"/>
                    <a:pt x="217" y="3037"/>
                    <a:pt x="651" y="3037"/>
                  </a:cubicBezTo>
                  <a:lnTo>
                    <a:pt x="7832" y="3037"/>
                  </a:lnTo>
                  <a:cubicBezTo>
                    <a:pt x="8242" y="3037"/>
                    <a:pt x="8676" y="2916"/>
                    <a:pt x="8796" y="2772"/>
                  </a:cubicBezTo>
                  <a:lnTo>
                    <a:pt x="10869" y="266"/>
                  </a:lnTo>
                  <a:cubicBezTo>
                    <a:pt x="10989" y="121"/>
                    <a:pt x="10772" y="1"/>
                    <a:pt x="1036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1918930" y="3201501"/>
              <a:ext cx="191349" cy="54803"/>
            </a:xfrm>
            <a:custGeom>
              <a:avLst/>
              <a:gdLst/>
              <a:ahLst/>
              <a:cxnLst/>
              <a:rect l="l" t="t" r="r" b="b"/>
              <a:pathLst>
                <a:path w="10604" h="3037" extrusionOk="0">
                  <a:moveTo>
                    <a:pt x="3085" y="1"/>
                  </a:moveTo>
                  <a:cubicBezTo>
                    <a:pt x="2675" y="1"/>
                    <a:pt x="2242" y="121"/>
                    <a:pt x="2121" y="266"/>
                  </a:cubicBezTo>
                  <a:lnTo>
                    <a:pt x="121" y="2772"/>
                  </a:lnTo>
                  <a:cubicBezTo>
                    <a:pt x="1" y="2916"/>
                    <a:pt x="242" y="3037"/>
                    <a:pt x="675" y="3037"/>
                  </a:cubicBezTo>
                  <a:lnTo>
                    <a:pt x="7856" y="3037"/>
                  </a:lnTo>
                  <a:cubicBezTo>
                    <a:pt x="8266" y="3037"/>
                    <a:pt x="8700" y="2916"/>
                    <a:pt x="8796" y="2772"/>
                  </a:cubicBezTo>
                  <a:lnTo>
                    <a:pt x="10507" y="290"/>
                  </a:lnTo>
                  <a:cubicBezTo>
                    <a:pt x="10604" y="121"/>
                    <a:pt x="10339" y="1"/>
                    <a:pt x="995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2102430" y="3201934"/>
              <a:ext cx="183536" cy="54803"/>
            </a:xfrm>
            <a:custGeom>
              <a:avLst/>
              <a:gdLst/>
              <a:ahLst/>
              <a:cxnLst/>
              <a:rect l="l" t="t" r="r" b="b"/>
              <a:pathLst>
                <a:path w="10171" h="3037" extrusionOk="0">
                  <a:moveTo>
                    <a:pt x="2627" y="1"/>
                  </a:moveTo>
                  <a:cubicBezTo>
                    <a:pt x="2242" y="1"/>
                    <a:pt x="1832" y="97"/>
                    <a:pt x="1736" y="266"/>
                  </a:cubicBezTo>
                  <a:lnTo>
                    <a:pt x="97" y="2748"/>
                  </a:lnTo>
                  <a:cubicBezTo>
                    <a:pt x="1" y="2917"/>
                    <a:pt x="242" y="3013"/>
                    <a:pt x="676" y="3013"/>
                  </a:cubicBezTo>
                  <a:lnTo>
                    <a:pt x="7857" y="3037"/>
                  </a:lnTo>
                  <a:cubicBezTo>
                    <a:pt x="8266" y="3037"/>
                    <a:pt x="8676" y="2917"/>
                    <a:pt x="8772" y="2772"/>
                  </a:cubicBezTo>
                  <a:lnTo>
                    <a:pt x="10098" y="266"/>
                  </a:lnTo>
                  <a:cubicBezTo>
                    <a:pt x="10170" y="121"/>
                    <a:pt x="9905" y="1"/>
                    <a:pt x="9519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9"/>
            <p:cNvSpPr/>
            <p:nvPr/>
          </p:nvSpPr>
          <p:spPr>
            <a:xfrm>
              <a:off x="2285496" y="3201934"/>
              <a:ext cx="176570" cy="54803"/>
            </a:xfrm>
            <a:custGeom>
              <a:avLst/>
              <a:gdLst/>
              <a:ahLst/>
              <a:cxnLst/>
              <a:rect l="l" t="t" r="r" b="b"/>
              <a:pathLst>
                <a:path w="9785" h="3037" extrusionOk="0">
                  <a:moveTo>
                    <a:pt x="2218" y="1"/>
                  </a:moveTo>
                  <a:cubicBezTo>
                    <a:pt x="1832" y="1"/>
                    <a:pt x="1423" y="121"/>
                    <a:pt x="1350" y="266"/>
                  </a:cubicBezTo>
                  <a:lnTo>
                    <a:pt x="73" y="2772"/>
                  </a:lnTo>
                  <a:cubicBezTo>
                    <a:pt x="1" y="2917"/>
                    <a:pt x="290" y="3037"/>
                    <a:pt x="700" y="3037"/>
                  </a:cubicBezTo>
                  <a:lnTo>
                    <a:pt x="7881" y="3037"/>
                  </a:lnTo>
                  <a:cubicBezTo>
                    <a:pt x="8315" y="3037"/>
                    <a:pt x="8700" y="2917"/>
                    <a:pt x="8748" y="2772"/>
                  </a:cubicBezTo>
                  <a:lnTo>
                    <a:pt x="9712" y="266"/>
                  </a:lnTo>
                  <a:cubicBezTo>
                    <a:pt x="9785" y="121"/>
                    <a:pt x="9495" y="1"/>
                    <a:pt x="908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9"/>
            <p:cNvSpPr/>
            <p:nvPr/>
          </p:nvSpPr>
          <p:spPr>
            <a:xfrm>
              <a:off x="2469447" y="3201934"/>
              <a:ext cx="169172" cy="54803"/>
            </a:xfrm>
            <a:custGeom>
              <a:avLst/>
              <a:gdLst/>
              <a:ahLst/>
              <a:cxnLst/>
              <a:rect l="l" t="t" r="r" b="b"/>
              <a:pathLst>
                <a:path w="9375" h="3037" extrusionOk="0">
                  <a:moveTo>
                    <a:pt x="1808" y="1"/>
                  </a:moveTo>
                  <a:cubicBezTo>
                    <a:pt x="1398" y="1"/>
                    <a:pt x="1036" y="121"/>
                    <a:pt x="964" y="266"/>
                  </a:cubicBezTo>
                  <a:lnTo>
                    <a:pt x="48" y="2772"/>
                  </a:lnTo>
                  <a:cubicBezTo>
                    <a:pt x="0" y="2917"/>
                    <a:pt x="314" y="3037"/>
                    <a:pt x="723" y="3037"/>
                  </a:cubicBezTo>
                  <a:lnTo>
                    <a:pt x="7904" y="3037"/>
                  </a:lnTo>
                  <a:cubicBezTo>
                    <a:pt x="8338" y="3037"/>
                    <a:pt x="8700" y="2917"/>
                    <a:pt x="8724" y="2772"/>
                  </a:cubicBezTo>
                  <a:lnTo>
                    <a:pt x="9350" y="266"/>
                  </a:lnTo>
                  <a:cubicBezTo>
                    <a:pt x="9374" y="121"/>
                    <a:pt x="9085" y="1"/>
                    <a:pt x="867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9"/>
            <p:cNvSpPr/>
            <p:nvPr/>
          </p:nvSpPr>
          <p:spPr>
            <a:xfrm>
              <a:off x="2652946" y="3201934"/>
              <a:ext cx="161773" cy="55254"/>
            </a:xfrm>
            <a:custGeom>
              <a:avLst/>
              <a:gdLst/>
              <a:ahLst/>
              <a:cxnLst/>
              <a:rect l="l" t="t" r="r" b="b"/>
              <a:pathLst>
                <a:path w="8965" h="3062" extrusionOk="0">
                  <a:moveTo>
                    <a:pt x="1374" y="1"/>
                  </a:moveTo>
                  <a:cubicBezTo>
                    <a:pt x="964" y="1"/>
                    <a:pt x="603" y="121"/>
                    <a:pt x="579" y="290"/>
                  </a:cubicBezTo>
                  <a:lnTo>
                    <a:pt x="25" y="2772"/>
                  </a:lnTo>
                  <a:cubicBezTo>
                    <a:pt x="0" y="2917"/>
                    <a:pt x="314" y="3037"/>
                    <a:pt x="723" y="3037"/>
                  </a:cubicBezTo>
                  <a:lnTo>
                    <a:pt x="7905" y="3061"/>
                  </a:lnTo>
                  <a:cubicBezTo>
                    <a:pt x="8338" y="3061"/>
                    <a:pt x="8676" y="2941"/>
                    <a:pt x="8700" y="2796"/>
                  </a:cubicBezTo>
                  <a:lnTo>
                    <a:pt x="8941" y="290"/>
                  </a:lnTo>
                  <a:cubicBezTo>
                    <a:pt x="8965" y="145"/>
                    <a:pt x="8627" y="25"/>
                    <a:pt x="8242" y="25"/>
                  </a:cubicBezTo>
                  <a:lnTo>
                    <a:pt x="137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9"/>
            <p:cNvSpPr/>
            <p:nvPr/>
          </p:nvSpPr>
          <p:spPr>
            <a:xfrm>
              <a:off x="2836013" y="3202367"/>
              <a:ext cx="156992" cy="54821"/>
            </a:xfrm>
            <a:custGeom>
              <a:avLst/>
              <a:gdLst/>
              <a:ahLst/>
              <a:cxnLst/>
              <a:rect l="l" t="t" r="r" b="b"/>
              <a:pathLst>
                <a:path w="8700" h="3038" extrusionOk="0">
                  <a:moveTo>
                    <a:pt x="940" y="1"/>
                  </a:moveTo>
                  <a:cubicBezTo>
                    <a:pt x="555" y="1"/>
                    <a:pt x="217" y="121"/>
                    <a:pt x="193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72" y="3037"/>
                  </a:cubicBezTo>
                  <a:lnTo>
                    <a:pt x="7953" y="3037"/>
                  </a:lnTo>
                  <a:cubicBezTo>
                    <a:pt x="8362" y="3037"/>
                    <a:pt x="8700" y="2917"/>
                    <a:pt x="8700" y="2772"/>
                  </a:cubicBezTo>
                  <a:lnTo>
                    <a:pt x="8555" y="266"/>
                  </a:lnTo>
                  <a:cubicBezTo>
                    <a:pt x="8555" y="121"/>
                    <a:pt x="8218" y="1"/>
                    <a:pt x="780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3015597" y="3202367"/>
              <a:ext cx="160474" cy="54821"/>
            </a:xfrm>
            <a:custGeom>
              <a:avLst/>
              <a:gdLst/>
              <a:ahLst/>
              <a:cxnLst/>
              <a:rect l="l" t="t" r="r" b="b"/>
              <a:pathLst>
                <a:path w="8893" h="3038" extrusionOk="0">
                  <a:moveTo>
                    <a:pt x="724" y="1"/>
                  </a:moveTo>
                  <a:cubicBezTo>
                    <a:pt x="338" y="1"/>
                    <a:pt x="1" y="121"/>
                    <a:pt x="25" y="266"/>
                  </a:cubicBezTo>
                  <a:lnTo>
                    <a:pt x="194" y="2772"/>
                  </a:lnTo>
                  <a:cubicBezTo>
                    <a:pt x="218" y="2917"/>
                    <a:pt x="555" y="3037"/>
                    <a:pt x="989" y="3037"/>
                  </a:cubicBezTo>
                  <a:lnTo>
                    <a:pt x="8170" y="3037"/>
                  </a:lnTo>
                  <a:cubicBezTo>
                    <a:pt x="8580" y="3037"/>
                    <a:pt x="8893" y="2917"/>
                    <a:pt x="8869" y="2772"/>
                  </a:cubicBezTo>
                  <a:lnTo>
                    <a:pt x="8387" y="266"/>
                  </a:lnTo>
                  <a:cubicBezTo>
                    <a:pt x="8363" y="121"/>
                    <a:pt x="8001" y="1"/>
                    <a:pt x="759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3191716" y="3202367"/>
              <a:ext cx="167873" cy="55254"/>
            </a:xfrm>
            <a:custGeom>
              <a:avLst/>
              <a:gdLst/>
              <a:ahLst/>
              <a:cxnLst/>
              <a:rect l="l" t="t" r="r" b="b"/>
              <a:pathLst>
                <a:path w="9303" h="3062" extrusionOk="0">
                  <a:moveTo>
                    <a:pt x="699" y="1"/>
                  </a:moveTo>
                  <a:cubicBezTo>
                    <a:pt x="290" y="1"/>
                    <a:pt x="0" y="121"/>
                    <a:pt x="25" y="266"/>
                  </a:cubicBezTo>
                  <a:lnTo>
                    <a:pt x="579" y="2772"/>
                  </a:lnTo>
                  <a:cubicBezTo>
                    <a:pt x="603" y="2917"/>
                    <a:pt x="964" y="3037"/>
                    <a:pt x="1398" y="3037"/>
                  </a:cubicBezTo>
                  <a:lnTo>
                    <a:pt x="8579" y="3061"/>
                  </a:lnTo>
                  <a:cubicBezTo>
                    <a:pt x="8989" y="3061"/>
                    <a:pt x="9302" y="2941"/>
                    <a:pt x="9254" y="2796"/>
                  </a:cubicBezTo>
                  <a:lnTo>
                    <a:pt x="8386" y="290"/>
                  </a:lnTo>
                  <a:cubicBezTo>
                    <a:pt x="8338" y="145"/>
                    <a:pt x="7977" y="25"/>
                    <a:pt x="7567" y="2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9"/>
            <p:cNvSpPr/>
            <p:nvPr/>
          </p:nvSpPr>
          <p:spPr>
            <a:xfrm>
              <a:off x="3376082" y="3202800"/>
              <a:ext cx="175704" cy="54821"/>
            </a:xfrm>
            <a:custGeom>
              <a:avLst/>
              <a:gdLst/>
              <a:ahLst/>
              <a:cxnLst/>
              <a:rect l="l" t="t" r="r" b="b"/>
              <a:pathLst>
                <a:path w="9737" h="3038" extrusionOk="0">
                  <a:moveTo>
                    <a:pt x="676" y="1"/>
                  </a:moveTo>
                  <a:cubicBezTo>
                    <a:pt x="290" y="1"/>
                    <a:pt x="1" y="121"/>
                    <a:pt x="49" y="266"/>
                  </a:cubicBezTo>
                  <a:lnTo>
                    <a:pt x="989" y="2772"/>
                  </a:lnTo>
                  <a:cubicBezTo>
                    <a:pt x="1037" y="2917"/>
                    <a:pt x="1423" y="3037"/>
                    <a:pt x="1832" y="3037"/>
                  </a:cubicBezTo>
                  <a:lnTo>
                    <a:pt x="9013" y="3037"/>
                  </a:lnTo>
                  <a:cubicBezTo>
                    <a:pt x="9447" y="3037"/>
                    <a:pt x="9736" y="2917"/>
                    <a:pt x="9664" y="2772"/>
                  </a:cubicBezTo>
                  <a:lnTo>
                    <a:pt x="8411" y="266"/>
                  </a:lnTo>
                  <a:cubicBezTo>
                    <a:pt x="8339" y="121"/>
                    <a:pt x="7953" y="1"/>
                    <a:pt x="754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9"/>
            <p:cNvSpPr/>
            <p:nvPr/>
          </p:nvSpPr>
          <p:spPr>
            <a:xfrm>
              <a:off x="3551768" y="3202800"/>
              <a:ext cx="183085" cy="54821"/>
            </a:xfrm>
            <a:custGeom>
              <a:avLst/>
              <a:gdLst/>
              <a:ahLst/>
              <a:cxnLst/>
              <a:rect l="l" t="t" r="r" b="b"/>
              <a:pathLst>
                <a:path w="10146" h="3038" extrusionOk="0">
                  <a:moveTo>
                    <a:pt x="675" y="1"/>
                  </a:moveTo>
                  <a:cubicBezTo>
                    <a:pt x="265" y="1"/>
                    <a:pt x="0" y="121"/>
                    <a:pt x="97" y="266"/>
                  </a:cubicBezTo>
                  <a:lnTo>
                    <a:pt x="1374" y="2772"/>
                  </a:lnTo>
                  <a:cubicBezTo>
                    <a:pt x="1446" y="2917"/>
                    <a:pt x="1856" y="3037"/>
                    <a:pt x="2290" y="3037"/>
                  </a:cubicBezTo>
                  <a:lnTo>
                    <a:pt x="9471" y="3037"/>
                  </a:lnTo>
                  <a:cubicBezTo>
                    <a:pt x="9880" y="3037"/>
                    <a:pt x="10145" y="2917"/>
                    <a:pt x="10049" y="2772"/>
                  </a:cubicBezTo>
                  <a:lnTo>
                    <a:pt x="8459" y="266"/>
                  </a:lnTo>
                  <a:cubicBezTo>
                    <a:pt x="8362" y="121"/>
                    <a:pt x="7953" y="1"/>
                    <a:pt x="754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9"/>
            <p:cNvSpPr/>
            <p:nvPr/>
          </p:nvSpPr>
          <p:spPr>
            <a:xfrm>
              <a:off x="3727869" y="3202800"/>
              <a:ext cx="190483" cy="55254"/>
            </a:xfrm>
            <a:custGeom>
              <a:avLst/>
              <a:gdLst/>
              <a:ahLst/>
              <a:cxnLst/>
              <a:rect l="l" t="t" r="r" b="b"/>
              <a:pathLst>
                <a:path w="10556" h="3062" extrusionOk="0">
                  <a:moveTo>
                    <a:pt x="652" y="1"/>
                  </a:moveTo>
                  <a:cubicBezTo>
                    <a:pt x="242" y="1"/>
                    <a:pt x="1" y="121"/>
                    <a:pt x="97" y="266"/>
                  </a:cubicBezTo>
                  <a:lnTo>
                    <a:pt x="1760" y="2772"/>
                  </a:lnTo>
                  <a:cubicBezTo>
                    <a:pt x="1856" y="2917"/>
                    <a:pt x="2266" y="3037"/>
                    <a:pt x="2700" y="3037"/>
                  </a:cubicBezTo>
                  <a:lnTo>
                    <a:pt x="9881" y="3061"/>
                  </a:lnTo>
                  <a:cubicBezTo>
                    <a:pt x="10291" y="3061"/>
                    <a:pt x="10556" y="2941"/>
                    <a:pt x="10435" y="2796"/>
                  </a:cubicBezTo>
                  <a:lnTo>
                    <a:pt x="8459" y="290"/>
                  </a:lnTo>
                  <a:cubicBezTo>
                    <a:pt x="8339" y="145"/>
                    <a:pt x="7929" y="25"/>
                    <a:pt x="7519" y="25"/>
                  </a:cubicBezTo>
                  <a:lnTo>
                    <a:pt x="652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3903555" y="3203251"/>
              <a:ext cx="197863" cy="54803"/>
            </a:xfrm>
            <a:custGeom>
              <a:avLst/>
              <a:gdLst/>
              <a:ahLst/>
              <a:cxnLst/>
              <a:rect l="l" t="t" r="r" b="b"/>
              <a:pathLst>
                <a:path w="10965" h="3037" extrusionOk="0">
                  <a:moveTo>
                    <a:pt x="651" y="0"/>
                  </a:moveTo>
                  <a:cubicBezTo>
                    <a:pt x="241" y="0"/>
                    <a:pt x="0" y="120"/>
                    <a:pt x="121" y="265"/>
                  </a:cubicBezTo>
                  <a:lnTo>
                    <a:pt x="2145" y="2771"/>
                  </a:lnTo>
                  <a:cubicBezTo>
                    <a:pt x="2266" y="2916"/>
                    <a:pt x="2723" y="3036"/>
                    <a:pt x="3133" y="3036"/>
                  </a:cubicBezTo>
                  <a:lnTo>
                    <a:pt x="10314" y="3036"/>
                  </a:lnTo>
                  <a:cubicBezTo>
                    <a:pt x="10748" y="3036"/>
                    <a:pt x="10965" y="2916"/>
                    <a:pt x="10820" y="2771"/>
                  </a:cubicBezTo>
                  <a:lnTo>
                    <a:pt x="8483" y="265"/>
                  </a:lnTo>
                  <a:cubicBezTo>
                    <a:pt x="8362" y="120"/>
                    <a:pt x="7928" y="0"/>
                    <a:pt x="7519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9"/>
            <p:cNvSpPr/>
            <p:nvPr/>
          </p:nvSpPr>
          <p:spPr>
            <a:xfrm>
              <a:off x="4079656" y="3203251"/>
              <a:ext cx="205262" cy="54803"/>
            </a:xfrm>
            <a:custGeom>
              <a:avLst/>
              <a:gdLst/>
              <a:ahLst/>
              <a:cxnLst/>
              <a:rect l="l" t="t" r="r" b="b"/>
              <a:pathLst>
                <a:path w="11375" h="3037" extrusionOk="0">
                  <a:moveTo>
                    <a:pt x="627" y="0"/>
                  </a:moveTo>
                  <a:cubicBezTo>
                    <a:pt x="218" y="0"/>
                    <a:pt x="1" y="120"/>
                    <a:pt x="145" y="265"/>
                  </a:cubicBezTo>
                  <a:lnTo>
                    <a:pt x="2531" y="2771"/>
                  </a:lnTo>
                  <a:cubicBezTo>
                    <a:pt x="2676" y="2916"/>
                    <a:pt x="3134" y="3036"/>
                    <a:pt x="3543" y="3036"/>
                  </a:cubicBezTo>
                  <a:lnTo>
                    <a:pt x="10724" y="3036"/>
                  </a:lnTo>
                  <a:cubicBezTo>
                    <a:pt x="11158" y="3036"/>
                    <a:pt x="11375" y="2916"/>
                    <a:pt x="11206" y="2771"/>
                  </a:cubicBezTo>
                  <a:lnTo>
                    <a:pt x="8507" y="265"/>
                  </a:lnTo>
                  <a:cubicBezTo>
                    <a:pt x="8339" y="120"/>
                    <a:pt x="7881" y="0"/>
                    <a:pt x="749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1483648" y="3264117"/>
              <a:ext cx="290940" cy="54803"/>
            </a:xfrm>
            <a:custGeom>
              <a:avLst/>
              <a:gdLst/>
              <a:ahLst/>
              <a:cxnLst/>
              <a:rect l="l" t="t" r="r" b="b"/>
              <a:pathLst>
                <a:path w="16123" h="3037" extrusionOk="0">
                  <a:moveTo>
                    <a:pt x="3977" y="1"/>
                  </a:moveTo>
                  <a:cubicBezTo>
                    <a:pt x="3543" y="1"/>
                    <a:pt x="3061" y="121"/>
                    <a:pt x="2917" y="266"/>
                  </a:cubicBezTo>
                  <a:lnTo>
                    <a:pt x="170" y="2748"/>
                  </a:lnTo>
                  <a:cubicBezTo>
                    <a:pt x="1" y="2916"/>
                    <a:pt x="242" y="3037"/>
                    <a:pt x="676" y="3037"/>
                  </a:cubicBezTo>
                  <a:lnTo>
                    <a:pt x="12676" y="3037"/>
                  </a:lnTo>
                  <a:cubicBezTo>
                    <a:pt x="13110" y="3037"/>
                    <a:pt x="13568" y="2916"/>
                    <a:pt x="13712" y="2772"/>
                  </a:cubicBezTo>
                  <a:lnTo>
                    <a:pt x="16002" y="266"/>
                  </a:lnTo>
                  <a:cubicBezTo>
                    <a:pt x="16122" y="121"/>
                    <a:pt x="15881" y="1"/>
                    <a:pt x="1547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1754558" y="3264117"/>
              <a:ext cx="203530" cy="54803"/>
            </a:xfrm>
            <a:custGeom>
              <a:avLst/>
              <a:gdLst/>
              <a:ahLst/>
              <a:cxnLst/>
              <a:rect l="l" t="t" r="r" b="b"/>
              <a:pathLst>
                <a:path w="11279" h="3037" extrusionOk="0">
                  <a:moveTo>
                    <a:pt x="3374" y="1"/>
                  </a:moveTo>
                  <a:cubicBezTo>
                    <a:pt x="2941" y="1"/>
                    <a:pt x="2483" y="121"/>
                    <a:pt x="2362" y="266"/>
                  </a:cubicBezTo>
                  <a:lnTo>
                    <a:pt x="121" y="2772"/>
                  </a:lnTo>
                  <a:cubicBezTo>
                    <a:pt x="1" y="2916"/>
                    <a:pt x="242" y="3037"/>
                    <a:pt x="700" y="3037"/>
                  </a:cubicBezTo>
                  <a:lnTo>
                    <a:pt x="8242" y="3037"/>
                  </a:lnTo>
                  <a:cubicBezTo>
                    <a:pt x="8676" y="3037"/>
                    <a:pt x="9134" y="2916"/>
                    <a:pt x="9230" y="2772"/>
                  </a:cubicBezTo>
                  <a:lnTo>
                    <a:pt x="11158" y="266"/>
                  </a:lnTo>
                  <a:cubicBezTo>
                    <a:pt x="11278" y="121"/>
                    <a:pt x="11013" y="1"/>
                    <a:pt x="10580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1946755" y="3264117"/>
              <a:ext cx="196131" cy="55254"/>
            </a:xfrm>
            <a:custGeom>
              <a:avLst/>
              <a:gdLst/>
              <a:ahLst/>
              <a:cxnLst/>
              <a:rect l="l" t="t" r="r" b="b"/>
              <a:pathLst>
                <a:path w="10869" h="3062" extrusionOk="0">
                  <a:moveTo>
                    <a:pt x="2941" y="1"/>
                  </a:moveTo>
                  <a:cubicBezTo>
                    <a:pt x="2531" y="1"/>
                    <a:pt x="2097" y="121"/>
                    <a:pt x="1977" y="266"/>
                  </a:cubicBezTo>
                  <a:lnTo>
                    <a:pt x="121" y="2772"/>
                  </a:lnTo>
                  <a:cubicBezTo>
                    <a:pt x="1" y="2916"/>
                    <a:pt x="290" y="3037"/>
                    <a:pt x="724" y="3037"/>
                  </a:cubicBezTo>
                  <a:lnTo>
                    <a:pt x="8266" y="3061"/>
                  </a:lnTo>
                  <a:cubicBezTo>
                    <a:pt x="8700" y="3061"/>
                    <a:pt x="9134" y="2941"/>
                    <a:pt x="9230" y="2796"/>
                  </a:cubicBezTo>
                  <a:lnTo>
                    <a:pt x="10773" y="290"/>
                  </a:lnTo>
                  <a:cubicBezTo>
                    <a:pt x="10869" y="145"/>
                    <a:pt x="10604" y="25"/>
                    <a:pt x="10170" y="25"/>
                  </a:cubicBezTo>
                  <a:lnTo>
                    <a:pt x="2941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2139404" y="3264550"/>
              <a:ext cx="188733" cy="54821"/>
            </a:xfrm>
            <a:custGeom>
              <a:avLst/>
              <a:gdLst/>
              <a:ahLst/>
              <a:cxnLst/>
              <a:rect l="l" t="t" r="r" b="b"/>
              <a:pathLst>
                <a:path w="10459" h="3038" extrusionOk="0">
                  <a:moveTo>
                    <a:pt x="2506" y="1"/>
                  </a:moveTo>
                  <a:cubicBezTo>
                    <a:pt x="2097" y="1"/>
                    <a:pt x="1663" y="121"/>
                    <a:pt x="1591" y="266"/>
                  </a:cubicBezTo>
                  <a:lnTo>
                    <a:pt x="97" y="2772"/>
                  </a:lnTo>
                  <a:cubicBezTo>
                    <a:pt x="0" y="2917"/>
                    <a:pt x="289" y="3037"/>
                    <a:pt x="723" y="3037"/>
                  </a:cubicBezTo>
                  <a:lnTo>
                    <a:pt x="8266" y="3037"/>
                  </a:lnTo>
                  <a:cubicBezTo>
                    <a:pt x="8699" y="3037"/>
                    <a:pt x="9133" y="2917"/>
                    <a:pt x="9205" y="2772"/>
                  </a:cubicBezTo>
                  <a:lnTo>
                    <a:pt x="10386" y="266"/>
                  </a:lnTo>
                  <a:cubicBezTo>
                    <a:pt x="10459" y="121"/>
                    <a:pt x="10169" y="1"/>
                    <a:pt x="973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9"/>
            <p:cNvSpPr/>
            <p:nvPr/>
          </p:nvSpPr>
          <p:spPr>
            <a:xfrm>
              <a:off x="2332467" y="3264550"/>
              <a:ext cx="181352" cy="54821"/>
            </a:xfrm>
            <a:custGeom>
              <a:avLst/>
              <a:gdLst/>
              <a:ahLst/>
              <a:cxnLst/>
              <a:rect l="l" t="t" r="r" b="b"/>
              <a:pathLst>
                <a:path w="10050" h="3038" extrusionOk="0">
                  <a:moveTo>
                    <a:pt x="2097" y="1"/>
                  </a:moveTo>
                  <a:cubicBezTo>
                    <a:pt x="1663" y="1"/>
                    <a:pt x="1278" y="121"/>
                    <a:pt x="1205" y="266"/>
                  </a:cubicBezTo>
                  <a:lnTo>
                    <a:pt x="73" y="2772"/>
                  </a:lnTo>
                  <a:cubicBezTo>
                    <a:pt x="0" y="2917"/>
                    <a:pt x="314" y="3037"/>
                    <a:pt x="748" y="3037"/>
                  </a:cubicBezTo>
                  <a:lnTo>
                    <a:pt x="8290" y="3037"/>
                  </a:lnTo>
                  <a:cubicBezTo>
                    <a:pt x="8748" y="3037"/>
                    <a:pt x="9134" y="2917"/>
                    <a:pt x="9182" y="2772"/>
                  </a:cubicBezTo>
                  <a:lnTo>
                    <a:pt x="10001" y="266"/>
                  </a:lnTo>
                  <a:cubicBezTo>
                    <a:pt x="10049" y="121"/>
                    <a:pt x="9736" y="1"/>
                    <a:pt x="932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9"/>
            <p:cNvSpPr/>
            <p:nvPr/>
          </p:nvSpPr>
          <p:spPr>
            <a:xfrm>
              <a:off x="2525098" y="3264550"/>
              <a:ext cx="173954" cy="55254"/>
            </a:xfrm>
            <a:custGeom>
              <a:avLst/>
              <a:gdLst/>
              <a:ahLst/>
              <a:cxnLst/>
              <a:rect l="l" t="t" r="r" b="b"/>
              <a:pathLst>
                <a:path w="9640" h="3062" extrusionOk="0">
                  <a:moveTo>
                    <a:pt x="1664" y="1"/>
                  </a:moveTo>
                  <a:cubicBezTo>
                    <a:pt x="1230" y="1"/>
                    <a:pt x="844" y="121"/>
                    <a:pt x="796" y="266"/>
                  </a:cubicBezTo>
                  <a:lnTo>
                    <a:pt x="49" y="2772"/>
                  </a:lnTo>
                  <a:cubicBezTo>
                    <a:pt x="1" y="2917"/>
                    <a:pt x="314" y="3037"/>
                    <a:pt x="772" y="3037"/>
                  </a:cubicBezTo>
                  <a:lnTo>
                    <a:pt x="8290" y="3061"/>
                  </a:lnTo>
                  <a:cubicBezTo>
                    <a:pt x="8748" y="3061"/>
                    <a:pt x="9134" y="2941"/>
                    <a:pt x="9158" y="2796"/>
                  </a:cubicBezTo>
                  <a:lnTo>
                    <a:pt x="9616" y="290"/>
                  </a:lnTo>
                  <a:cubicBezTo>
                    <a:pt x="9640" y="145"/>
                    <a:pt x="9302" y="25"/>
                    <a:pt x="8893" y="25"/>
                  </a:cubicBezTo>
                  <a:lnTo>
                    <a:pt x="166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9"/>
            <p:cNvSpPr/>
            <p:nvPr/>
          </p:nvSpPr>
          <p:spPr>
            <a:xfrm>
              <a:off x="2717295" y="3264983"/>
              <a:ext cx="166573" cy="54821"/>
            </a:xfrm>
            <a:custGeom>
              <a:avLst/>
              <a:gdLst/>
              <a:ahLst/>
              <a:cxnLst/>
              <a:rect l="l" t="t" r="r" b="b"/>
              <a:pathLst>
                <a:path w="9231" h="3038" extrusionOk="0">
                  <a:moveTo>
                    <a:pt x="1254" y="1"/>
                  </a:moveTo>
                  <a:cubicBezTo>
                    <a:pt x="820" y="1"/>
                    <a:pt x="459" y="121"/>
                    <a:pt x="435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96" y="3037"/>
                  </a:cubicBezTo>
                  <a:lnTo>
                    <a:pt x="8339" y="3037"/>
                  </a:lnTo>
                  <a:cubicBezTo>
                    <a:pt x="8772" y="3037"/>
                    <a:pt x="9134" y="2917"/>
                    <a:pt x="9134" y="2772"/>
                  </a:cubicBezTo>
                  <a:lnTo>
                    <a:pt x="9230" y="266"/>
                  </a:lnTo>
                  <a:cubicBezTo>
                    <a:pt x="9230" y="121"/>
                    <a:pt x="8893" y="1"/>
                    <a:pt x="848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9"/>
            <p:cNvSpPr/>
            <p:nvPr/>
          </p:nvSpPr>
          <p:spPr>
            <a:xfrm>
              <a:off x="2909943" y="3264983"/>
              <a:ext cx="164823" cy="54821"/>
            </a:xfrm>
            <a:custGeom>
              <a:avLst/>
              <a:gdLst/>
              <a:ahLst/>
              <a:cxnLst/>
              <a:rect l="l" t="t" r="r" b="b"/>
              <a:pathLst>
                <a:path w="9134" h="3038" extrusionOk="0">
                  <a:moveTo>
                    <a:pt x="795" y="1"/>
                  </a:moveTo>
                  <a:cubicBezTo>
                    <a:pt x="386" y="1"/>
                    <a:pt x="48" y="121"/>
                    <a:pt x="24" y="266"/>
                  </a:cubicBezTo>
                  <a:lnTo>
                    <a:pt x="0" y="2772"/>
                  </a:lnTo>
                  <a:cubicBezTo>
                    <a:pt x="0" y="2917"/>
                    <a:pt x="362" y="3037"/>
                    <a:pt x="795" y="3037"/>
                  </a:cubicBezTo>
                  <a:lnTo>
                    <a:pt x="8338" y="3037"/>
                  </a:lnTo>
                  <a:cubicBezTo>
                    <a:pt x="8772" y="3037"/>
                    <a:pt x="9133" y="2917"/>
                    <a:pt x="9109" y="2772"/>
                  </a:cubicBezTo>
                  <a:lnTo>
                    <a:pt x="8820" y="266"/>
                  </a:lnTo>
                  <a:cubicBezTo>
                    <a:pt x="8820" y="121"/>
                    <a:pt x="8458" y="1"/>
                    <a:pt x="802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9"/>
            <p:cNvSpPr/>
            <p:nvPr/>
          </p:nvSpPr>
          <p:spPr>
            <a:xfrm>
              <a:off x="3095608" y="3264983"/>
              <a:ext cx="171355" cy="55254"/>
            </a:xfrm>
            <a:custGeom>
              <a:avLst/>
              <a:gdLst/>
              <a:ahLst/>
              <a:cxnLst/>
              <a:rect l="l" t="t" r="r" b="b"/>
              <a:pathLst>
                <a:path w="9496" h="3062" extrusionOk="0">
                  <a:moveTo>
                    <a:pt x="748" y="1"/>
                  </a:moveTo>
                  <a:cubicBezTo>
                    <a:pt x="338" y="1"/>
                    <a:pt x="1" y="121"/>
                    <a:pt x="25" y="266"/>
                  </a:cubicBezTo>
                  <a:lnTo>
                    <a:pt x="362" y="2772"/>
                  </a:lnTo>
                  <a:cubicBezTo>
                    <a:pt x="362" y="2917"/>
                    <a:pt x="748" y="3037"/>
                    <a:pt x="1182" y="3037"/>
                  </a:cubicBezTo>
                  <a:lnTo>
                    <a:pt x="8724" y="3061"/>
                  </a:lnTo>
                  <a:cubicBezTo>
                    <a:pt x="9182" y="3061"/>
                    <a:pt x="9495" y="2941"/>
                    <a:pt x="9471" y="2796"/>
                  </a:cubicBezTo>
                  <a:lnTo>
                    <a:pt x="8821" y="290"/>
                  </a:lnTo>
                  <a:cubicBezTo>
                    <a:pt x="8772" y="145"/>
                    <a:pt x="8411" y="25"/>
                    <a:pt x="7977" y="25"/>
                  </a:cubicBezTo>
                  <a:lnTo>
                    <a:pt x="748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3289556" y="3265416"/>
              <a:ext cx="179169" cy="54821"/>
            </a:xfrm>
            <a:custGeom>
              <a:avLst/>
              <a:gdLst/>
              <a:ahLst/>
              <a:cxnLst/>
              <a:rect l="l" t="t" r="r" b="b"/>
              <a:pathLst>
                <a:path w="9929" h="3038" extrusionOk="0">
                  <a:moveTo>
                    <a:pt x="747" y="1"/>
                  </a:moveTo>
                  <a:cubicBezTo>
                    <a:pt x="314" y="1"/>
                    <a:pt x="0" y="121"/>
                    <a:pt x="49" y="266"/>
                  </a:cubicBezTo>
                  <a:lnTo>
                    <a:pt x="747" y="2772"/>
                  </a:lnTo>
                  <a:cubicBezTo>
                    <a:pt x="796" y="2917"/>
                    <a:pt x="1181" y="3037"/>
                    <a:pt x="1639" y="3037"/>
                  </a:cubicBezTo>
                  <a:lnTo>
                    <a:pt x="9182" y="3037"/>
                  </a:lnTo>
                  <a:cubicBezTo>
                    <a:pt x="9615" y="3037"/>
                    <a:pt x="9929" y="2917"/>
                    <a:pt x="9856" y="2772"/>
                  </a:cubicBezTo>
                  <a:lnTo>
                    <a:pt x="8844" y="266"/>
                  </a:lnTo>
                  <a:cubicBezTo>
                    <a:pt x="8772" y="121"/>
                    <a:pt x="8386" y="1"/>
                    <a:pt x="795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3474806" y="3265416"/>
              <a:ext cx="186116" cy="54821"/>
            </a:xfrm>
            <a:custGeom>
              <a:avLst/>
              <a:gdLst/>
              <a:ahLst/>
              <a:cxnLst/>
              <a:rect l="l" t="t" r="r" b="b"/>
              <a:pathLst>
                <a:path w="10314" h="3038" extrusionOk="0">
                  <a:moveTo>
                    <a:pt x="699" y="1"/>
                  </a:moveTo>
                  <a:cubicBezTo>
                    <a:pt x="289" y="1"/>
                    <a:pt x="0" y="121"/>
                    <a:pt x="48" y="266"/>
                  </a:cubicBezTo>
                  <a:lnTo>
                    <a:pt x="1133" y="2772"/>
                  </a:lnTo>
                  <a:cubicBezTo>
                    <a:pt x="1205" y="2917"/>
                    <a:pt x="1615" y="3037"/>
                    <a:pt x="2048" y="3037"/>
                  </a:cubicBezTo>
                  <a:lnTo>
                    <a:pt x="9591" y="3037"/>
                  </a:lnTo>
                  <a:cubicBezTo>
                    <a:pt x="10025" y="3037"/>
                    <a:pt x="10314" y="2917"/>
                    <a:pt x="10242" y="2772"/>
                  </a:cubicBezTo>
                  <a:lnTo>
                    <a:pt x="8844" y="266"/>
                  </a:lnTo>
                  <a:cubicBezTo>
                    <a:pt x="8772" y="121"/>
                    <a:pt x="8362" y="1"/>
                    <a:pt x="792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3659605" y="3265416"/>
              <a:ext cx="193966" cy="55254"/>
            </a:xfrm>
            <a:custGeom>
              <a:avLst/>
              <a:gdLst/>
              <a:ahLst/>
              <a:cxnLst/>
              <a:rect l="l" t="t" r="r" b="b"/>
              <a:pathLst>
                <a:path w="10749" h="3062" extrusionOk="0">
                  <a:moveTo>
                    <a:pt x="699" y="1"/>
                  </a:moveTo>
                  <a:cubicBezTo>
                    <a:pt x="290" y="1"/>
                    <a:pt x="1" y="121"/>
                    <a:pt x="97" y="266"/>
                  </a:cubicBezTo>
                  <a:lnTo>
                    <a:pt x="1543" y="2772"/>
                  </a:lnTo>
                  <a:cubicBezTo>
                    <a:pt x="1615" y="2941"/>
                    <a:pt x="2049" y="3037"/>
                    <a:pt x="2483" y="3037"/>
                  </a:cubicBezTo>
                  <a:lnTo>
                    <a:pt x="10025" y="3061"/>
                  </a:lnTo>
                  <a:cubicBezTo>
                    <a:pt x="10483" y="3061"/>
                    <a:pt x="10748" y="2941"/>
                    <a:pt x="10652" y="2796"/>
                  </a:cubicBezTo>
                  <a:lnTo>
                    <a:pt x="8893" y="290"/>
                  </a:lnTo>
                  <a:cubicBezTo>
                    <a:pt x="8796" y="146"/>
                    <a:pt x="8362" y="25"/>
                    <a:pt x="7929" y="2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3844855" y="3265867"/>
              <a:ext cx="200913" cy="54803"/>
            </a:xfrm>
            <a:custGeom>
              <a:avLst/>
              <a:gdLst/>
              <a:ahLst/>
              <a:cxnLst/>
              <a:rect l="l" t="t" r="r" b="b"/>
              <a:pathLst>
                <a:path w="11134" h="3037" extrusionOk="0">
                  <a:moveTo>
                    <a:pt x="675" y="0"/>
                  </a:moveTo>
                  <a:cubicBezTo>
                    <a:pt x="265" y="0"/>
                    <a:pt x="0" y="121"/>
                    <a:pt x="97" y="265"/>
                  </a:cubicBezTo>
                  <a:lnTo>
                    <a:pt x="1904" y="2771"/>
                  </a:lnTo>
                  <a:cubicBezTo>
                    <a:pt x="2024" y="2916"/>
                    <a:pt x="2458" y="3036"/>
                    <a:pt x="2916" y="3036"/>
                  </a:cubicBezTo>
                  <a:lnTo>
                    <a:pt x="10434" y="3036"/>
                  </a:lnTo>
                  <a:cubicBezTo>
                    <a:pt x="10892" y="3036"/>
                    <a:pt x="11133" y="2916"/>
                    <a:pt x="11013" y="2771"/>
                  </a:cubicBezTo>
                  <a:lnTo>
                    <a:pt x="8892" y="265"/>
                  </a:lnTo>
                  <a:cubicBezTo>
                    <a:pt x="8772" y="121"/>
                    <a:pt x="8338" y="0"/>
                    <a:pt x="790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4029654" y="3265867"/>
              <a:ext cx="322681" cy="55236"/>
            </a:xfrm>
            <a:custGeom>
              <a:avLst/>
              <a:gdLst/>
              <a:ahLst/>
              <a:cxnLst/>
              <a:rect l="l" t="t" r="r" b="b"/>
              <a:pathLst>
                <a:path w="17882" h="3061" extrusionOk="0">
                  <a:moveTo>
                    <a:pt x="675" y="0"/>
                  </a:moveTo>
                  <a:cubicBezTo>
                    <a:pt x="242" y="0"/>
                    <a:pt x="1" y="121"/>
                    <a:pt x="145" y="265"/>
                  </a:cubicBezTo>
                  <a:lnTo>
                    <a:pt x="2314" y="2771"/>
                  </a:lnTo>
                  <a:cubicBezTo>
                    <a:pt x="2435" y="2916"/>
                    <a:pt x="2892" y="3036"/>
                    <a:pt x="3350" y="3036"/>
                  </a:cubicBezTo>
                  <a:lnTo>
                    <a:pt x="17206" y="3060"/>
                  </a:lnTo>
                  <a:cubicBezTo>
                    <a:pt x="17664" y="3060"/>
                    <a:pt x="17881" y="2940"/>
                    <a:pt x="17737" y="2795"/>
                  </a:cubicBezTo>
                  <a:lnTo>
                    <a:pt x="15013" y="289"/>
                  </a:lnTo>
                  <a:cubicBezTo>
                    <a:pt x="14869" y="145"/>
                    <a:pt x="14387" y="24"/>
                    <a:pt x="13977" y="24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1275373" y="3454149"/>
              <a:ext cx="326145" cy="54803"/>
            </a:xfrm>
            <a:custGeom>
              <a:avLst/>
              <a:gdLst/>
              <a:ahLst/>
              <a:cxnLst/>
              <a:rect l="l" t="t" r="r" b="b"/>
              <a:pathLst>
                <a:path w="18074" h="3037" extrusionOk="0">
                  <a:moveTo>
                    <a:pt x="4073" y="0"/>
                  </a:moveTo>
                  <a:cubicBezTo>
                    <a:pt x="3591" y="0"/>
                    <a:pt x="3060" y="97"/>
                    <a:pt x="2892" y="265"/>
                  </a:cubicBezTo>
                  <a:lnTo>
                    <a:pt x="145" y="2747"/>
                  </a:lnTo>
                  <a:cubicBezTo>
                    <a:pt x="0" y="2892"/>
                    <a:pt x="265" y="3013"/>
                    <a:pt x="771" y="3013"/>
                  </a:cubicBezTo>
                  <a:lnTo>
                    <a:pt x="14507" y="3037"/>
                  </a:lnTo>
                  <a:cubicBezTo>
                    <a:pt x="15013" y="3037"/>
                    <a:pt x="15519" y="2916"/>
                    <a:pt x="15664" y="2772"/>
                  </a:cubicBezTo>
                  <a:lnTo>
                    <a:pt x="17929" y="265"/>
                  </a:lnTo>
                  <a:cubicBezTo>
                    <a:pt x="18073" y="121"/>
                    <a:pt x="17784" y="0"/>
                    <a:pt x="1730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1584971" y="3454149"/>
              <a:ext cx="227439" cy="54803"/>
            </a:xfrm>
            <a:custGeom>
              <a:avLst/>
              <a:gdLst/>
              <a:ahLst/>
              <a:cxnLst/>
              <a:rect l="l" t="t" r="r" b="b"/>
              <a:pathLst>
                <a:path w="12604" h="3037" extrusionOk="0">
                  <a:moveTo>
                    <a:pt x="3495" y="0"/>
                  </a:moveTo>
                  <a:cubicBezTo>
                    <a:pt x="3013" y="0"/>
                    <a:pt x="2507" y="121"/>
                    <a:pt x="2362" y="265"/>
                  </a:cubicBezTo>
                  <a:lnTo>
                    <a:pt x="145" y="2772"/>
                  </a:lnTo>
                  <a:cubicBezTo>
                    <a:pt x="1" y="2916"/>
                    <a:pt x="314" y="3037"/>
                    <a:pt x="820" y="3037"/>
                  </a:cubicBezTo>
                  <a:lnTo>
                    <a:pt x="9447" y="3037"/>
                  </a:lnTo>
                  <a:cubicBezTo>
                    <a:pt x="9953" y="3037"/>
                    <a:pt x="10459" y="2916"/>
                    <a:pt x="10579" y="2772"/>
                  </a:cubicBezTo>
                  <a:lnTo>
                    <a:pt x="12483" y="265"/>
                  </a:lnTo>
                  <a:cubicBezTo>
                    <a:pt x="12604" y="121"/>
                    <a:pt x="12290" y="0"/>
                    <a:pt x="11808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1805445" y="3454149"/>
              <a:ext cx="219608" cy="55236"/>
            </a:xfrm>
            <a:custGeom>
              <a:avLst/>
              <a:gdLst/>
              <a:ahLst/>
              <a:cxnLst/>
              <a:rect l="l" t="t" r="r" b="b"/>
              <a:pathLst>
                <a:path w="12170" h="3061" extrusionOk="0">
                  <a:moveTo>
                    <a:pt x="3061" y="0"/>
                  </a:moveTo>
                  <a:cubicBezTo>
                    <a:pt x="2554" y="0"/>
                    <a:pt x="2073" y="121"/>
                    <a:pt x="1976" y="265"/>
                  </a:cubicBezTo>
                  <a:lnTo>
                    <a:pt x="97" y="2772"/>
                  </a:lnTo>
                  <a:cubicBezTo>
                    <a:pt x="0" y="2916"/>
                    <a:pt x="313" y="3037"/>
                    <a:pt x="819" y="3037"/>
                  </a:cubicBezTo>
                  <a:lnTo>
                    <a:pt x="9446" y="3061"/>
                  </a:lnTo>
                  <a:cubicBezTo>
                    <a:pt x="9952" y="3061"/>
                    <a:pt x="10434" y="2940"/>
                    <a:pt x="10531" y="2796"/>
                  </a:cubicBezTo>
                  <a:lnTo>
                    <a:pt x="12073" y="290"/>
                  </a:lnTo>
                  <a:cubicBezTo>
                    <a:pt x="12169" y="145"/>
                    <a:pt x="11856" y="24"/>
                    <a:pt x="11350" y="24"/>
                  </a:cubicBezTo>
                  <a:lnTo>
                    <a:pt x="3061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2025468" y="3454582"/>
              <a:ext cx="212227" cy="54803"/>
            </a:xfrm>
            <a:custGeom>
              <a:avLst/>
              <a:gdLst/>
              <a:ahLst/>
              <a:cxnLst/>
              <a:rect l="l" t="t" r="r" b="b"/>
              <a:pathLst>
                <a:path w="11761" h="3037" extrusionOk="0">
                  <a:moveTo>
                    <a:pt x="2627" y="0"/>
                  </a:moveTo>
                  <a:cubicBezTo>
                    <a:pt x="2145" y="0"/>
                    <a:pt x="1687" y="121"/>
                    <a:pt x="1591" y="266"/>
                  </a:cubicBezTo>
                  <a:lnTo>
                    <a:pt x="97" y="2772"/>
                  </a:lnTo>
                  <a:cubicBezTo>
                    <a:pt x="1" y="2916"/>
                    <a:pt x="338" y="3037"/>
                    <a:pt x="844" y="3037"/>
                  </a:cubicBezTo>
                  <a:lnTo>
                    <a:pt x="9471" y="3037"/>
                  </a:lnTo>
                  <a:cubicBezTo>
                    <a:pt x="9977" y="3037"/>
                    <a:pt x="10435" y="2916"/>
                    <a:pt x="10507" y="2772"/>
                  </a:cubicBezTo>
                  <a:lnTo>
                    <a:pt x="11712" y="266"/>
                  </a:lnTo>
                  <a:cubicBezTo>
                    <a:pt x="11760" y="121"/>
                    <a:pt x="11423" y="0"/>
                    <a:pt x="10941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2250290" y="3454582"/>
              <a:ext cx="1193208" cy="55669"/>
            </a:xfrm>
            <a:custGeom>
              <a:avLst/>
              <a:gdLst/>
              <a:ahLst/>
              <a:cxnLst/>
              <a:rect l="l" t="t" r="r" b="b"/>
              <a:pathLst>
                <a:path w="66124" h="3085" extrusionOk="0">
                  <a:moveTo>
                    <a:pt x="2193" y="0"/>
                  </a:moveTo>
                  <a:cubicBezTo>
                    <a:pt x="1711" y="0"/>
                    <a:pt x="1253" y="121"/>
                    <a:pt x="1181" y="266"/>
                  </a:cubicBezTo>
                  <a:lnTo>
                    <a:pt x="72" y="2772"/>
                  </a:lnTo>
                  <a:cubicBezTo>
                    <a:pt x="0" y="2916"/>
                    <a:pt x="362" y="3037"/>
                    <a:pt x="868" y="3037"/>
                  </a:cubicBezTo>
                  <a:lnTo>
                    <a:pt x="65256" y="3085"/>
                  </a:lnTo>
                  <a:cubicBezTo>
                    <a:pt x="65763" y="3085"/>
                    <a:pt x="66124" y="2964"/>
                    <a:pt x="66076" y="2820"/>
                  </a:cubicBezTo>
                  <a:lnTo>
                    <a:pt x="65232" y="314"/>
                  </a:lnTo>
                  <a:cubicBezTo>
                    <a:pt x="65160" y="169"/>
                    <a:pt x="64726" y="49"/>
                    <a:pt x="64244" y="49"/>
                  </a:cubicBezTo>
                  <a:lnTo>
                    <a:pt x="2193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9"/>
            <p:cNvSpPr/>
            <p:nvPr/>
          </p:nvSpPr>
          <p:spPr>
            <a:xfrm>
              <a:off x="3457411" y="3455448"/>
              <a:ext cx="206561" cy="55254"/>
            </a:xfrm>
            <a:custGeom>
              <a:avLst/>
              <a:gdLst/>
              <a:ahLst/>
              <a:cxnLst/>
              <a:rect l="l" t="t" r="r" b="b"/>
              <a:pathLst>
                <a:path w="11447" h="3062" extrusionOk="0">
                  <a:moveTo>
                    <a:pt x="844" y="1"/>
                  </a:moveTo>
                  <a:cubicBezTo>
                    <a:pt x="338" y="1"/>
                    <a:pt x="0" y="121"/>
                    <a:pt x="48" y="266"/>
                  </a:cubicBezTo>
                  <a:lnTo>
                    <a:pt x="940" y="2772"/>
                  </a:lnTo>
                  <a:cubicBezTo>
                    <a:pt x="1012" y="2916"/>
                    <a:pt x="1470" y="3037"/>
                    <a:pt x="1976" y="3037"/>
                  </a:cubicBezTo>
                  <a:lnTo>
                    <a:pt x="10579" y="3061"/>
                  </a:lnTo>
                  <a:cubicBezTo>
                    <a:pt x="11085" y="3061"/>
                    <a:pt x="11447" y="2941"/>
                    <a:pt x="11374" y="2796"/>
                  </a:cubicBezTo>
                  <a:lnTo>
                    <a:pt x="10145" y="290"/>
                  </a:lnTo>
                  <a:cubicBezTo>
                    <a:pt x="10097" y="145"/>
                    <a:pt x="9639" y="25"/>
                    <a:pt x="9133" y="25"/>
                  </a:cubicBezTo>
                  <a:lnTo>
                    <a:pt x="84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9"/>
            <p:cNvSpPr/>
            <p:nvPr/>
          </p:nvSpPr>
          <p:spPr>
            <a:xfrm>
              <a:off x="3670035" y="3455881"/>
              <a:ext cx="213960" cy="54821"/>
            </a:xfrm>
            <a:custGeom>
              <a:avLst/>
              <a:gdLst/>
              <a:ahLst/>
              <a:cxnLst/>
              <a:rect l="l" t="t" r="r" b="b"/>
              <a:pathLst>
                <a:path w="11857" h="3038" extrusionOk="0">
                  <a:moveTo>
                    <a:pt x="820" y="1"/>
                  </a:moveTo>
                  <a:cubicBezTo>
                    <a:pt x="338" y="1"/>
                    <a:pt x="1" y="121"/>
                    <a:pt x="73" y="266"/>
                  </a:cubicBezTo>
                  <a:lnTo>
                    <a:pt x="1350" y="2772"/>
                  </a:lnTo>
                  <a:cubicBezTo>
                    <a:pt x="1423" y="2917"/>
                    <a:pt x="1905" y="3037"/>
                    <a:pt x="2411" y="3037"/>
                  </a:cubicBezTo>
                  <a:lnTo>
                    <a:pt x="11038" y="3037"/>
                  </a:lnTo>
                  <a:cubicBezTo>
                    <a:pt x="11544" y="3037"/>
                    <a:pt x="11857" y="2917"/>
                    <a:pt x="11785" y="2772"/>
                  </a:cubicBezTo>
                  <a:lnTo>
                    <a:pt x="10194" y="266"/>
                  </a:lnTo>
                  <a:cubicBezTo>
                    <a:pt x="10098" y="121"/>
                    <a:pt x="9616" y="1"/>
                    <a:pt x="913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3882677" y="3455881"/>
              <a:ext cx="221791" cy="55254"/>
            </a:xfrm>
            <a:custGeom>
              <a:avLst/>
              <a:gdLst/>
              <a:ahLst/>
              <a:cxnLst/>
              <a:rect l="l" t="t" r="r" b="b"/>
              <a:pathLst>
                <a:path w="12291" h="3062" extrusionOk="0">
                  <a:moveTo>
                    <a:pt x="820" y="1"/>
                  </a:moveTo>
                  <a:cubicBezTo>
                    <a:pt x="338" y="1"/>
                    <a:pt x="1" y="121"/>
                    <a:pt x="97" y="266"/>
                  </a:cubicBezTo>
                  <a:lnTo>
                    <a:pt x="1736" y="2772"/>
                  </a:lnTo>
                  <a:cubicBezTo>
                    <a:pt x="1832" y="2917"/>
                    <a:pt x="2338" y="3037"/>
                    <a:pt x="2844" y="3037"/>
                  </a:cubicBezTo>
                  <a:lnTo>
                    <a:pt x="11471" y="3061"/>
                  </a:lnTo>
                  <a:cubicBezTo>
                    <a:pt x="11977" y="3061"/>
                    <a:pt x="12290" y="2941"/>
                    <a:pt x="12170" y="2772"/>
                  </a:cubicBezTo>
                  <a:lnTo>
                    <a:pt x="10218" y="290"/>
                  </a:lnTo>
                  <a:cubicBezTo>
                    <a:pt x="10098" y="121"/>
                    <a:pt x="9616" y="1"/>
                    <a:pt x="913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9"/>
            <p:cNvSpPr/>
            <p:nvPr/>
          </p:nvSpPr>
          <p:spPr>
            <a:xfrm>
              <a:off x="4095752" y="3456314"/>
              <a:ext cx="228738" cy="54821"/>
            </a:xfrm>
            <a:custGeom>
              <a:avLst/>
              <a:gdLst/>
              <a:ahLst/>
              <a:cxnLst/>
              <a:rect l="l" t="t" r="r" b="b"/>
              <a:pathLst>
                <a:path w="12676" h="3038" extrusionOk="0">
                  <a:moveTo>
                    <a:pt x="796" y="1"/>
                  </a:moveTo>
                  <a:cubicBezTo>
                    <a:pt x="290" y="1"/>
                    <a:pt x="0" y="97"/>
                    <a:pt x="121" y="266"/>
                  </a:cubicBezTo>
                  <a:lnTo>
                    <a:pt x="2121" y="2772"/>
                  </a:lnTo>
                  <a:cubicBezTo>
                    <a:pt x="2242" y="2917"/>
                    <a:pt x="2748" y="3037"/>
                    <a:pt x="3254" y="3037"/>
                  </a:cubicBezTo>
                  <a:lnTo>
                    <a:pt x="11881" y="3037"/>
                  </a:lnTo>
                  <a:cubicBezTo>
                    <a:pt x="12387" y="3037"/>
                    <a:pt x="12676" y="2917"/>
                    <a:pt x="12531" y="2772"/>
                  </a:cubicBezTo>
                  <a:lnTo>
                    <a:pt x="10218" y="266"/>
                  </a:lnTo>
                  <a:cubicBezTo>
                    <a:pt x="10097" y="121"/>
                    <a:pt x="9591" y="1"/>
                    <a:pt x="908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9"/>
            <p:cNvSpPr/>
            <p:nvPr/>
          </p:nvSpPr>
          <p:spPr>
            <a:xfrm>
              <a:off x="4309261" y="3456314"/>
              <a:ext cx="236137" cy="54821"/>
            </a:xfrm>
            <a:custGeom>
              <a:avLst/>
              <a:gdLst/>
              <a:ahLst/>
              <a:cxnLst/>
              <a:rect l="l" t="t" r="r" b="b"/>
              <a:pathLst>
                <a:path w="13086" h="3038" extrusionOk="0">
                  <a:moveTo>
                    <a:pt x="772" y="1"/>
                  </a:moveTo>
                  <a:cubicBezTo>
                    <a:pt x="266" y="1"/>
                    <a:pt x="0" y="121"/>
                    <a:pt x="121" y="266"/>
                  </a:cubicBezTo>
                  <a:lnTo>
                    <a:pt x="2507" y="2772"/>
                  </a:lnTo>
                  <a:cubicBezTo>
                    <a:pt x="2627" y="2917"/>
                    <a:pt x="3157" y="3037"/>
                    <a:pt x="3663" y="3037"/>
                  </a:cubicBezTo>
                  <a:lnTo>
                    <a:pt x="12290" y="3037"/>
                  </a:lnTo>
                  <a:cubicBezTo>
                    <a:pt x="12796" y="3037"/>
                    <a:pt x="13085" y="2917"/>
                    <a:pt x="12917" y="2772"/>
                  </a:cubicBezTo>
                  <a:lnTo>
                    <a:pt x="10242" y="266"/>
                  </a:lnTo>
                  <a:cubicBezTo>
                    <a:pt x="10073" y="121"/>
                    <a:pt x="9567" y="1"/>
                    <a:pt x="9061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1414951" y="3326733"/>
              <a:ext cx="411805" cy="54821"/>
            </a:xfrm>
            <a:custGeom>
              <a:avLst/>
              <a:gdLst/>
              <a:ahLst/>
              <a:cxnLst/>
              <a:rect l="l" t="t" r="r" b="b"/>
              <a:pathLst>
                <a:path w="22821" h="3038" extrusionOk="0">
                  <a:moveTo>
                    <a:pt x="4001" y="1"/>
                  </a:moveTo>
                  <a:cubicBezTo>
                    <a:pt x="3567" y="1"/>
                    <a:pt x="3061" y="121"/>
                    <a:pt x="2916" y="266"/>
                  </a:cubicBezTo>
                  <a:lnTo>
                    <a:pt x="169" y="2748"/>
                  </a:lnTo>
                  <a:cubicBezTo>
                    <a:pt x="0" y="2917"/>
                    <a:pt x="241" y="3037"/>
                    <a:pt x="723" y="3037"/>
                  </a:cubicBezTo>
                  <a:lnTo>
                    <a:pt x="19568" y="3037"/>
                  </a:lnTo>
                  <a:cubicBezTo>
                    <a:pt x="20026" y="3037"/>
                    <a:pt x="20508" y="2917"/>
                    <a:pt x="20628" y="2772"/>
                  </a:cubicBezTo>
                  <a:lnTo>
                    <a:pt x="22700" y="266"/>
                  </a:lnTo>
                  <a:cubicBezTo>
                    <a:pt x="22821" y="121"/>
                    <a:pt x="22556" y="1"/>
                    <a:pt x="2212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1815442" y="3326733"/>
              <a:ext cx="206994" cy="55254"/>
            </a:xfrm>
            <a:custGeom>
              <a:avLst/>
              <a:gdLst/>
              <a:ahLst/>
              <a:cxnLst/>
              <a:rect l="l" t="t" r="r" b="b"/>
              <a:pathLst>
                <a:path w="11471" h="3062" extrusionOk="0">
                  <a:moveTo>
                    <a:pt x="3157" y="1"/>
                  </a:moveTo>
                  <a:cubicBezTo>
                    <a:pt x="2723" y="1"/>
                    <a:pt x="2266" y="121"/>
                    <a:pt x="2145" y="266"/>
                  </a:cubicBezTo>
                  <a:lnTo>
                    <a:pt x="121" y="2772"/>
                  </a:lnTo>
                  <a:cubicBezTo>
                    <a:pt x="0" y="2917"/>
                    <a:pt x="290" y="3037"/>
                    <a:pt x="747" y="3037"/>
                  </a:cubicBezTo>
                  <a:lnTo>
                    <a:pt x="8651" y="3061"/>
                  </a:lnTo>
                  <a:cubicBezTo>
                    <a:pt x="9109" y="3061"/>
                    <a:pt x="9567" y="2941"/>
                    <a:pt x="9664" y="2772"/>
                  </a:cubicBezTo>
                  <a:lnTo>
                    <a:pt x="11374" y="290"/>
                  </a:lnTo>
                  <a:cubicBezTo>
                    <a:pt x="11471" y="145"/>
                    <a:pt x="11206" y="25"/>
                    <a:pt x="10748" y="25"/>
                  </a:cubicBezTo>
                  <a:lnTo>
                    <a:pt x="3157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9"/>
            <p:cNvSpPr/>
            <p:nvPr/>
          </p:nvSpPr>
          <p:spPr>
            <a:xfrm>
              <a:off x="2017203" y="3327166"/>
              <a:ext cx="199614" cy="54821"/>
            </a:xfrm>
            <a:custGeom>
              <a:avLst/>
              <a:gdLst/>
              <a:ahLst/>
              <a:cxnLst/>
              <a:rect l="l" t="t" r="r" b="b"/>
              <a:pathLst>
                <a:path w="11062" h="3038" extrusionOk="0">
                  <a:moveTo>
                    <a:pt x="2724" y="1"/>
                  </a:moveTo>
                  <a:cubicBezTo>
                    <a:pt x="2290" y="1"/>
                    <a:pt x="1856" y="121"/>
                    <a:pt x="1760" y="266"/>
                  </a:cubicBezTo>
                  <a:lnTo>
                    <a:pt x="97" y="2772"/>
                  </a:lnTo>
                  <a:cubicBezTo>
                    <a:pt x="1" y="2917"/>
                    <a:pt x="290" y="3037"/>
                    <a:pt x="772" y="3037"/>
                  </a:cubicBezTo>
                  <a:lnTo>
                    <a:pt x="8652" y="3037"/>
                  </a:lnTo>
                  <a:cubicBezTo>
                    <a:pt x="9134" y="3037"/>
                    <a:pt x="9567" y="2917"/>
                    <a:pt x="9640" y="2772"/>
                  </a:cubicBezTo>
                  <a:lnTo>
                    <a:pt x="10989" y="266"/>
                  </a:lnTo>
                  <a:cubicBezTo>
                    <a:pt x="11062" y="121"/>
                    <a:pt x="10772" y="1"/>
                    <a:pt x="1031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9"/>
            <p:cNvSpPr/>
            <p:nvPr/>
          </p:nvSpPr>
          <p:spPr>
            <a:xfrm>
              <a:off x="2219848" y="3327166"/>
              <a:ext cx="191782" cy="54821"/>
            </a:xfrm>
            <a:custGeom>
              <a:avLst/>
              <a:gdLst/>
              <a:ahLst/>
              <a:cxnLst/>
              <a:rect l="l" t="t" r="r" b="b"/>
              <a:pathLst>
                <a:path w="10628" h="3038" extrusionOk="0">
                  <a:moveTo>
                    <a:pt x="2289" y="1"/>
                  </a:moveTo>
                  <a:cubicBezTo>
                    <a:pt x="1856" y="1"/>
                    <a:pt x="1422" y="121"/>
                    <a:pt x="1350" y="266"/>
                  </a:cubicBezTo>
                  <a:lnTo>
                    <a:pt x="72" y="2772"/>
                  </a:lnTo>
                  <a:cubicBezTo>
                    <a:pt x="0" y="2917"/>
                    <a:pt x="313" y="3037"/>
                    <a:pt x="771" y="3037"/>
                  </a:cubicBezTo>
                  <a:lnTo>
                    <a:pt x="8651" y="3037"/>
                  </a:lnTo>
                  <a:cubicBezTo>
                    <a:pt x="9133" y="3037"/>
                    <a:pt x="9543" y="2917"/>
                    <a:pt x="9615" y="2772"/>
                  </a:cubicBezTo>
                  <a:lnTo>
                    <a:pt x="10579" y="266"/>
                  </a:lnTo>
                  <a:cubicBezTo>
                    <a:pt x="10627" y="121"/>
                    <a:pt x="10314" y="1"/>
                    <a:pt x="9880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2421176" y="3327166"/>
              <a:ext cx="184817" cy="55254"/>
            </a:xfrm>
            <a:custGeom>
              <a:avLst/>
              <a:gdLst/>
              <a:ahLst/>
              <a:cxnLst/>
              <a:rect l="l" t="t" r="r" b="b"/>
              <a:pathLst>
                <a:path w="10242" h="3062" extrusionOk="0">
                  <a:moveTo>
                    <a:pt x="1880" y="1"/>
                  </a:moveTo>
                  <a:cubicBezTo>
                    <a:pt x="1446" y="1"/>
                    <a:pt x="1037" y="121"/>
                    <a:pt x="964" y="266"/>
                  </a:cubicBezTo>
                  <a:lnTo>
                    <a:pt x="49" y="2772"/>
                  </a:lnTo>
                  <a:cubicBezTo>
                    <a:pt x="0" y="2917"/>
                    <a:pt x="338" y="3037"/>
                    <a:pt x="796" y="3037"/>
                  </a:cubicBezTo>
                  <a:lnTo>
                    <a:pt x="8700" y="3061"/>
                  </a:lnTo>
                  <a:cubicBezTo>
                    <a:pt x="9158" y="3061"/>
                    <a:pt x="9567" y="2941"/>
                    <a:pt x="9591" y="2796"/>
                  </a:cubicBezTo>
                  <a:lnTo>
                    <a:pt x="10218" y="290"/>
                  </a:lnTo>
                  <a:cubicBezTo>
                    <a:pt x="10242" y="145"/>
                    <a:pt x="9905" y="25"/>
                    <a:pt x="9471" y="25"/>
                  </a:cubicBezTo>
                  <a:lnTo>
                    <a:pt x="1880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2622938" y="3327599"/>
              <a:ext cx="177436" cy="54821"/>
            </a:xfrm>
            <a:custGeom>
              <a:avLst/>
              <a:gdLst/>
              <a:ahLst/>
              <a:cxnLst/>
              <a:rect l="l" t="t" r="r" b="b"/>
              <a:pathLst>
                <a:path w="9833" h="3038" extrusionOk="0">
                  <a:moveTo>
                    <a:pt x="1447" y="1"/>
                  </a:moveTo>
                  <a:cubicBezTo>
                    <a:pt x="989" y="1"/>
                    <a:pt x="603" y="121"/>
                    <a:pt x="579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96" y="3037"/>
                  </a:cubicBezTo>
                  <a:lnTo>
                    <a:pt x="8700" y="3037"/>
                  </a:lnTo>
                  <a:cubicBezTo>
                    <a:pt x="9158" y="3037"/>
                    <a:pt x="9543" y="2917"/>
                    <a:pt x="9568" y="2772"/>
                  </a:cubicBezTo>
                  <a:lnTo>
                    <a:pt x="9808" y="266"/>
                  </a:lnTo>
                  <a:cubicBezTo>
                    <a:pt x="9833" y="121"/>
                    <a:pt x="9471" y="1"/>
                    <a:pt x="9037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2824266" y="3327599"/>
              <a:ext cx="172655" cy="54821"/>
            </a:xfrm>
            <a:custGeom>
              <a:avLst/>
              <a:gdLst/>
              <a:ahLst/>
              <a:cxnLst/>
              <a:rect l="l" t="t" r="r" b="b"/>
              <a:pathLst>
                <a:path w="9568" h="3038" extrusionOk="0">
                  <a:moveTo>
                    <a:pt x="1037" y="1"/>
                  </a:moveTo>
                  <a:cubicBezTo>
                    <a:pt x="579" y="1"/>
                    <a:pt x="218" y="121"/>
                    <a:pt x="194" y="266"/>
                  </a:cubicBezTo>
                  <a:lnTo>
                    <a:pt x="25" y="2772"/>
                  </a:lnTo>
                  <a:cubicBezTo>
                    <a:pt x="1" y="2917"/>
                    <a:pt x="362" y="3037"/>
                    <a:pt x="844" y="3037"/>
                  </a:cubicBezTo>
                  <a:lnTo>
                    <a:pt x="8724" y="3037"/>
                  </a:lnTo>
                  <a:cubicBezTo>
                    <a:pt x="9206" y="3037"/>
                    <a:pt x="9568" y="2917"/>
                    <a:pt x="9568" y="2772"/>
                  </a:cubicBezTo>
                  <a:lnTo>
                    <a:pt x="9447" y="266"/>
                  </a:lnTo>
                  <a:cubicBezTo>
                    <a:pt x="9423" y="121"/>
                    <a:pt x="9062" y="1"/>
                    <a:pt x="862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3022562" y="3327599"/>
              <a:ext cx="176137" cy="55254"/>
            </a:xfrm>
            <a:custGeom>
              <a:avLst/>
              <a:gdLst/>
              <a:ahLst/>
              <a:cxnLst/>
              <a:rect l="l" t="t" r="r" b="b"/>
              <a:pathLst>
                <a:path w="9761" h="3062" extrusionOk="0">
                  <a:moveTo>
                    <a:pt x="796" y="1"/>
                  </a:moveTo>
                  <a:cubicBezTo>
                    <a:pt x="338" y="1"/>
                    <a:pt x="0" y="121"/>
                    <a:pt x="0" y="266"/>
                  </a:cubicBezTo>
                  <a:lnTo>
                    <a:pt x="169" y="2772"/>
                  </a:lnTo>
                  <a:cubicBezTo>
                    <a:pt x="193" y="2917"/>
                    <a:pt x="579" y="3037"/>
                    <a:pt x="1037" y="3037"/>
                  </a:cubicBezTo>
                  <a:lnTo>
                    <a:pt x="8941" y="3061"/>
                  </a:lnTo>
                  <a:cubicBezTo>
                    <a:pt x="9399" y="3061"/>
                    <a:pt x="9760" y="2941"/>
                    <a:pt x="9712" y="2796"/>
                  </a:cubicBezTo>
                  <a:lnTo>
                    <a:pt x="9230" y="290"/>
                  </a:lnTo>
                  <a:cubicBezTo>
                    <a:pt x="9206" y="146"/>
                    <a:pt x="8820" y="25"/>
                    <a:pt x="8362" y="25"/>
                  </a:cubicBezTo>
                  <a:lnTo>
                    <a:pt x="796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9"/>
            <p:cNvSpPr/>
            <p:nvPr/>
          </p:nvSpPr>
          <p:spPr>
            <a:xfrm>
              <a:off x="3216510" y="3328050"/>
              <a:ext cx="183518" cy="54803"/>
            </a:xfrm>
            <a:custGeom>
              <a:avLst/>
              <a:gdLst/>
              <a:ahLst/>
              <a:cxnLst/>
              <a:rect l="l" t="t" r="r" b="b"/>
              <a:pathLst>
                <a:path w="10170" h="3037" extrusionOk="0">
                  <a:moveTo>
                    <a:pt x="795" y="0"/>
                  </a:moveTo>
                  <a:cubicBezTo>
                    <a:pt x="337" y="0"/>
                    <a:pt x="0" y="121"/>
                    <a:pt x="24" y="265"/>
                  </a:cubicBezTo>
                  <a:lnTo>
                    <a:pt x="578" y="2771"/>
                  </a:lnTo>
                  <a:cubicBezTo>
                    <a:pt x="602" y="2916"/>
                    <a:pt x="1012" y="3036"/>
                    <a:pt x="1470" y="3036"/>
                  </a:cubicBezTo>
                  <a:lnTo>
                    <a:pt x="9374" y="3036"/>
                  </a:lnTo>
                  <a:cubicBezTo>
                    <a:pt x="9832" y="3036"/>
                    <a:pt x="10169" y="2916"/>
                    <a:pt x="10121" y="2771"/>
                  </a:cubicBezTo>
                  <a:lnTo>
                    <a:pt x="9278" y="265"/>
                  </a:lnTo>
                  <a:cubicBezTo>
                    <a:pt x="9205" y="121"/>
                    <a:pt x="8820" y="0"/>
                    <a:pt x="836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9"/>
            <p:cNvSpPr/>
            <p:nvPr/>
          </p:nvSpPr>
          <p:spPr>
            <a:xfrm>
              <a:off x="3410873" y="3328050"/>
              <a:ext cx="190916" cy="54803"/>
            </a:xfrm>
            <a:custGeom>
              <a:avLst/>
              <a:gdLst/>
              <a:ahLst/>
              <a:cxnLst/>
              <a:rect l="l" t="t" r="r" b="b"/>
              <a:pathLst>
                <a:path w="10580" h="3037" extrusionOk="0">
                  <a:moveTo>
                    <a:pt x="748" y="0"/>
                  </a:moveTo>
                  <a:cubicBezTo>
                    <a:pt x="314" y="0"/>
                    <a:pt x="1" y="121"/>
                    <a:pt x="49" y="265"/>
                  </a:cubicBezTo>
                  <a:lnTo>
                    <a:pt x="965" y="2771"/>
                  </a:lnTo>
                  <a:cubicBezTo>
                    <a:pt x="1013" y="2916"/>
                    <a:pt x="1422" y="3036"/>
                    <a:pt x="1880" y="3036"/>
                  </a:cubicBezTo>
                  <a:lnTo>
                    <a:pt x="9784" y="3036"/>
                  </a:lnTo>
                  <a:cubicBezTo>
                    <a:pt x="10242" y="3036"/>
                    <a:pt x="10580" y="2940"/>
                    <a:pt x="10507" y="2771"/>
                  </a:cubicBezTo>
                  <a:lnTo>
                    <a:pt x="9278" y="265"/>
                  </a:lnTo>
                  <a:cubicBezTo>
                    <a:pt x="9206" y="121"/>
                    <a:pt x="8796" y="0"/>
                    <a:pt x="8338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3604928" y="3328429"/>
              <a:ext cx="198188" cy="54857"/>
            </a:xfrm>
            <a:custGeom>
              <a:avLst/>
              <a:gdLst/>
              <a:ahLst/>
              <a:cxnLst/>
              <a:rect l="l" t="t" r="r" b="b"/>
              <a:pathLst>
                <a:path w="10983" h="3040" extrusionOk="0">
                  <a:moveTo>
                    <a:pt x="632" y="0"/>
                  </a:moveTo>
                  <a:cubicBezTo>
                    <a:pt x="257" y="0"/>
                    <a:pt x="0" y="114"/>
                    <a:pt x="67" y="268"/>
                  </a:cubicBezTo>
                  <a:lnTo>
                    <a:pt x="1344" y="2750"/>
                  </a:lnTo>
                  <a:cubicBezTo>
                    <a:pt x="1416" y="2919"/>
                    <a:pt x="1874" y="3039"/>
                    <a:pt x="2332" y="3039"/>
                  </a:cubicBezTo>
                  <a:lnTo>
                    <a:pt x="10212" y="3039"/>
                  </a:lnTo>
                  <a:cubicBezTo>
                    <a:pt x="10694" y="3039"/>
                    <a:pt x="10983" y="2919"/>
                    <a:pt x="10886" y="2774"/>
                  </a:cubicBezTo>
                  <a:lnTo>
                    <a:pt x="9320" y="268"/>
                  </a:lnTo>
                  <a:cubicBezTo>
                    <a:pt x="9224" y="124"/>
                    <a:pt x="8790" y="3"/>
                    <a:pt x="8332" y="3"/>
                  </a:cubicBezTo>
                  <a:lnTo>
                    <a:pt x="741" y="3"/>
                  </a:lnTo>
                  <a:cubicBezTo>
                    <a:pt x="704" y="1"/>
                    <a:pt x="668" y="0"/>
                    <a:pt x="63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9"/>
            <p:cNvSpPr/>
            <p:nvPr/>
          </p:nvSpPr>
          <p:spPr>
            <a:xfrm>
              <a:off x="3799183" y="3328483"/>
              <a:ext cx="205713" cy="54803"/>
            </a:xfrm>
            <a:custGeom>
              <a:avLst/>
              <a:gdLst/>
              <a:ahLst/>
              <a:cxnLst/>
              <a:rect l="l" t="t" r="r" b="b"/>
              <a:pathLst>
                <a:path w="11400" h="3037" extrusionOk="0">
                  <a:moveTo>
                    <a:pt x="724" y="0"/>
                  </a:moveTo>
                  <a:cubicBezTo>
                    <a:pt x="290" y="0"/>
                    <a:pt x="1" y="121"/>
                    <a:pt x="97" y="265"/>
                  </a:cubicBezTo>
                  <a:lnTo>
                    <a:pt x="1736" y="2771"/>
                  </a:lnTo>
                  <a:cubicBezTo>
                    <a:pt x="1832" y="2916"/>
                    <a:pt x="2290" y="3036"/>
                    <a:pt x="2748" y="3036"/>
                  </a:cubicBezTo>
                  <a:lnTo>
                    <a:pt x="10652" y="3036"/>
                  </a:lnTo>
                  <a:cubicBezTo>
                    <a:pt x="11110" y="3036"/>
                    <a:pt x="11399" y="2916"/>
                    <a:pt x="11279" y="2771"/>
                  </a:cubicBezTo>
                  <a:lnTo>
                    <a:pt x="9327" y="265"/>
                  </a:lnTo>
                  <a:cubicBezTo>
                    <a:pt x="9206" y="121"/>
                    <a:pt x="8772" y="0"/>
                    <a:pt x="831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9"/>
            <p:cNvSpPr/>
            <p:nvPr/>
          </p:nvSpPr>
          <p:spPr>
            <a:xfrm>
              <a:off x="3993564" y="3328483"/>
              <a:ext cx="212660" cy="55236"/>
            </a:xfrm>
            <a:custGeom>
              <a:avLst/>
              <a:gdLst/>
              <a:ahLst/>
              <a:cxnLst/>
              <a:rect l="l" t="t" r="r" b="b"/>
              <a:pathLst>
                <a:path w="11785" h="3061" extrusionOk="0">
                  <a:moveTo>
                    <a:pt x="699" y="0"/>
                  </a:moveTo>
                  <a:cubicBezTo>
                    <a:pt x="266" y="0"/>
                    <a:pt x="1" y="121"/>
                    <a:pt x="121" y="265"/>
                  </a:cubicBezTo>
                  <a:lnTo>
                    <a:pt x="2121" y="2771"/>
                  </a:lnTo>
                  <a:cubicBezTo>
                    <a:pt x="2242" y="2916"/>
                    <a:pt x="2699" y="3036"/>
                    <a:pt x="3157" y="3036"/>
                  </a:cubicBezTo>
                  <a:lnTo>
                    <a:pt x="11061" y="3061"/>
                  </a:lnTo>
                  <a:cubicBezTo>
                    <a:pt x="11519" y="3061"/>
                    <a:pt x="11784" y="2940"/>
                    <a:pt x="11664" y="2771"/>
                  </a:cubicBezTo>
                  <a:lnTo>
                    <a:pt x="9350" y="289"/>
                  </a:lnTo>
                  <a:cubicBezTo>
                    <a:pt x="9206" y="121"/>
                    <a:pt x="8724" y="0"/>
                    <a:pt x="829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4188377" y="3328917"/>
              <a:ext cx="220474" cy="54803"/>
            </a:xfrm>
            <a:custGeom>
              <a:avLst/>
              <a:gdLst/>
              <a:ahLst/>
              <a:cxnLst/>
              <a:rect l="l" t="t" r="r" b="b"/>
              <a:pathLst>
                <a:path w="12218" h="3037" extrusionOk="0">
                  <a:moveTo>
                    <a:pt x="699" y="0"/>
                  </a:moveTo>
                  <a:cubicBezTo>
                    <a:pt x="241" y="0"/>
                    <a:pt x="0" y="97"/>
                    <a:pt x="145" y="265"/>
                  </a:cubicBezTo>
                  <a:lnTo>
                    <a:pt x="2506" y="2771"/>
                  </a:lnTo>
                  <a:cubicBezTo>
                    <a:pt x="2651" y="2916"/>
                    <a:pt x="3133" y="3037"/>
                    <a:pt x="3615" y="3037"/>
                  </a:cubicBezTo>
                  <a:lnTo>
                    <a:pt x="11495" y="3037"/>
                  </a:lnTo>
                  <a:cubicBezTo>
                    <a:pt x="11953" y="3037"/>
                    <a:pt x="12218" y="2916"/>
                    <a:pt x="12049" y="2771"/>
                  </a:cubicBezTo>
                  <a:lnTo>
                    <a:pt x="9374" y="265"/>
                  </a:lnTo>
                  <a:cubicBezTo>
                    <a:pt x="9206" y="121"/>
                    <a:pt x="8724" y="0"/>
                    <a:pt x="829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1344937" y="3390667"/>
              <a:ext cx="547052" cy="54803"/>
            </a:xfrm>
            <a:custGeom>
              <a:avLst/>
              <a:gdLst/>
              <a:ahLst/>
              <a:cxnLst/>
              <a:rect l="l" t="t" r="r" b="b"/>
              <a:pathLst>
                <a:path w="30316" h="3037" extrusionOk="0">
                  <a:moveTo>
                    <a:pt x="4049" y="0"/>
                  </a:moveTo>
                  <a:cubicBezTo>
                    <a:pt x="3567" y="0"/>
                    <a:pt x="3061" y="96"/>
                    <a:pt x="2917" y="265"/>
                  </a:cubicBezTo>
                  <a:lnTo>
                    <a:pt x="169" y="2747"/>
                  </a:lnTo>
                  <a:cubicBezTo>
                    <a:pt x="1" y="2892"/>
                    <a:pt x="266" y="3012"/>
                    <a:pt x="748" y="3012"/>
                  </a:cubicBezTo>
                  <a:lnTo>
                    <a:pt x="27255" y="3036"/>
                  </a:lnTo>
                  <a:cubicBezTo>
                    <a:pt x="27761" y="3036"/>
                    <a:pt x="28243" y="2916"/>
                    <a:pt x="28340" y="2771"/>
                  </a:cubicBezTo>
                  <a:lnTo>
                    <a:pt x="30195" y="265"/>
                  </a:lnTo>
                  <a:cubicBezTo>
                    <a:pt x="30316" y="121"/>
                    <a:pt x="30026" y="0"/>
                    <a:pt x="2954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1884572" y="3390667"/>
              <a:ext cx="210495" cy="55236"/>
            </a:xfrm>
            <a:custGeom>
              <a:avLst/>
              <a:gdLst/>
              <a:ahLst/>
              <a:cxnLst/>
              <a:rect l="l" t="t" r="r" b="b"/>
              <a:pathLst>
                <a:path w="11665" h="3061" extrusionOk="0">
                  <a:moveTo>
                    <a:pt x="2941" y="0"/>
                  </a:moveTo>
                  <a:cubicBezTo>
                    <a:pt x="2483" y="0"/>
                    <a:pt x="2025" y="121"/>
                    <a:pt x="1905" y="265"/>
                  </a:cubicBezTo>
                  <a:lnTo>
                    <a:pt x="97" y="2771"/>
                  </a:lnTo>
                  <a:cubicBezTo>
                    <a:pt x="1" y="2916"/>
                    <a:pt x="290" y="3036"/>
                    <a:pt x="796" y="3036"/>
                  </a:cubicBezTo>
                  <a:lnTo>
                    <a:pt x="9038" y="3060"/>
                  </a:lnTo>
                  <a:cubicBezTo>
                    <a:pt x="9544" y="3060"/>
                    <a:pt x="10001" y="2940"/>
                    <a:pt x="10098" y="2795"/>
                  </a:cubicBezTo>
                  <a:lnTo>
                    <a:pt x="11592" y="289"/>
                  </a:lnTo>
                  <a:cubicBezTo>
                    <a:pt x="11664" y="145"/>
                    <a:pt x="11375" y="24"/>
                    <a:pt x="10893" y="24"/>
                  </a:cubicBezTo>
                  <a:lnTo>
                    <a:pt x="2941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2096348" y="3391100"/>
              <a:ext cx="203096" cy="54803"/>
            </a:xfrm>
            <a:custGeom>
              <a:avLst/>
              <a:gdLst/>
              <a:ahLst/>
              <a:cxnLst/>
              <a:rect l="l" t="t" r="r" b="b"/>
              <a:pathLst>
                <a:path w="11255" h="3037" extrusionOk="0">
                  <a:moveTo>
                    <a:pt x="2531" y="0"/>
                  </a:moveTo>
                  <a:cubicBezTo>
                    <a:pt x="2049" y="0"/>
                    <a:pt x="1615" y="121"/>
                    <a:pt x="1519" y="265"/>
                  </a:cubicBezTo>
                  <a:lnTo>
                    <a:pt x="73" y="2771"/>
                  </a:lnTo>
                  <a:cubicBezTo>
                    <a:pt x="0" y="2916"/>
                    <a:pt x="314" y="3036"/>
                    <a:pt x="796" y="3036"/>
                  </a:cubicBezTo>
                  <a:lnTo>
                    <a:pt x="9061" y="3036"/>
                  </a:lnTo>
                  <a:cubicBezTo>
                    <a:pt x="9543" y="3036"/>
                    <a:pt x="10001" y="2916"/>
                    <a:pt x="10073" y="2771"/>
                  </a:cubicBezTo>
                  <a:lnTo>
                    <a:pt x="11206" y="265"/>
                  </a:lnTo>
                  <a:cubicBezTo>
                    <a:pt x="11254" y="121"/>
                    <a:pt x="10941" y="0"/>
                    <a:pt x="10459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9"/>
            <p:cNvSpPr/>
            <p:nvPr/>
          </p:nvSpPr>
          <p:spPr>
            <a:xfrm>
              <a:off x="2307240" y="3391100"/>
              <a:ext cx="195698" cy="54803"/>
            </a:xfrm>
            <a:custGeom>
              <a:avLst/>
              <a:gdLst/>
              <a:ahLst/>
              <a:cxnLst/>
              <a:rect l="l" t="t" r="r" b="b"/>
              <a:pathLst>
                <a:path w="10845" h="3037" extrusionOk="0">
                  <a:moveTo>
                    <a:pt x="2097" y="0"/>
                  </a:moveTo>
                  <a:cubicBezTo>
                    <a:pt x="1639" y="0"/>
                    <a:pt x="1206" y="121"/>
                    <a:pt x="1133" y="265"/>
                  </a:cubicBezTo>
                  <a:lnTo>
                    <a:pt x="49" y="2771"/>
                  </a:lnTo>
                  <a:cubicBezTo>
                    <a:pt x="1" y="2916"/>
                    <a:pt x="338" y="3036"/>
                    <a:pt x="820" y="3036"/>
                  </a:cubicBezTo>
                  <a:lnTo>
                    <a:pt x="9086" y="3036"/>
                  </a:lnTo>
                  <a:cubicBezTo>
                    <a:pt x="9568" y="3036"/>
                    <a:pt x="10001" y="2916"/>
                    <a:pt x="10050" y="2771"/>
                  </a:cubicBezTo>
                  <a:lnTo>
                    <a:pt x="10821" y="289"/>
                  </a:lnTo>
                  <a:cubicBezTo>
                    <a:pt x="10845" y="121"/>
                    <a:pt x="10507" y="0"/>
                    <a:pt x="1005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9"/>
            <p:cNvSpPr/>
            <p:nvPr/>
          </p:nvSpPr>
          <p:spPr>
            <a:xfrm>
              <a:off x="2518150" y="3391533"/>
              <a:ext cx="188300" cy="54803"/>
            </a:xfrm>
            <a:custGeom>
              <a:avLst/>
              <a:gdLst/>
              <a:ahLst/>
              <a:cxnLst/>
              <a:rect l="l" t="t" r="r" b="b"/>
              <a:pathLst>
                <a:path w="10435" h="3037" extrusionOk="0">
                  <a:moveTo>
                    <a:pt x="1663" y="0"/>
                  </a:moveTo>
                  <a:cubicBezTo>
                    <a:pt x="1205" y="0"/>
                    <a:pt x="795" y="97"/>
                    <a:pt x="747" y="265"/>
                  </a:cubicBezTo>
                  <a:lnTo>
                    <a:pt x="24" y="2747"/>
                  </a:lnTo>
                  <a:cubicBezTo>
                    <a:pt x="0" y="2916"/>
                    <a:pt x="362" y="3012"/>
                    <a:pt x="844" y="3037"/>
                  </a:cubicBezTo>
                  <a:lnTo>
                    <a:pt x="9109" y="3037"/>
                  </a:lnTo>
                  <a:cubicBezTo>
                    <a:pt x="9591" y="3037"/>
                    <a:pt x="10001" y="2916"/>
                    <a:pt x="10025" y="2772"/>
                  </a:cubicBezTo>
                  <a:lnTo>
                    <a:pt x="10410" y="265"/>
                  </a:lnTo>
                  <a:cubicBezTo>
                    <a:pt x="10434" y="121"/>
                    <a:pt x="10097" y="0"/>
                    <a:pt x="961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>
              <a:off x="2729042" y="3391533"/>
              <a:ext cx="180919" cy="54803"/>
            </a:xfrm>
            <a:custGeom>
              <a:avLst/>
              <a:gdLst/>
              <a:ahLst/>
              <a:cxnLst/>
              <a:rect l="l" t="t" r="r" b="b"/>
              <a:pathLst>
                <a:path w="10026" h="3037" extrusionOk="0">
                  <a:moveTo>
                    <a:pt x="1254" y="0"/>
                  </a:moveTo>
                  <a:cubicBezTo>
                    <a:pt x="772" y="0"/>
                    <a:pt x="386" y="121"/>
                    <a:pt x="362" y="265"/>
                  </a:cubicBezTo>
                  <a:lnTo>
                    <a:pt x="25" y="2772"/>
                  </a:lnTo>
                  <a:cubicBezTo>
                    <a:pt x="1" y="2916"/>
                    <a:pt x="362" y="3037"/>
                    <a:pt x="868" y="3037"/>
                  </a:cubicBezTo>
                  <a:lnTo>
                    <a:pt x="9109" y="3037"/>
                  </a:lnTo>
                  <a:cubicBezTo>
                    <a:pt x="9616" y="3037"/>
                    <a:pt x="10001" y="2916"/>
                    <a:pt x="10001" y="2772"/>
                  </a:cubicBezTo>
                  <a:lnTo>
                    <a:pt x="10025" y="265"/>
                  </a:lnTo>
                  <a:cubicBezTo>
                    <a:pt x="10025" y="121"/>
                    <a:pt x="9664" y="0"/>
                    <a:pt x="918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2939501" y="3391533"/>
              <a:ext cx="180919" cy="55236"/>
            </a:xfrm>
            <a:custGeom>
              <a:avLst/>
              <a:gdLst/>
              <a:ahLst/>
              <a:cxnLst/>
              <a:rect l="l" t="t" r="r" b="b"/>
              <a:pathLst>
                <a:path w="10026" h="3061" extrusionOk="0">
                  <a:moveTo>
                    <a:pt x="844" y="0"/>
                  </a:moveTo>
                  <a:cubicBezTo>
                    <a:pt x="386" y="0"/>
                    <a:pt x="1" y="121"/>
                    <a:pt x="1" y="265"/>
                  </a:cubicBezTo>
                  <a:lnTo>
                    <a:pt x="25" y="2772"/>
                  </a:lnTo>
                  <a:cubicBezTo>
                    <a:pt x="25" y="2916"/>
                    <a:pt x="410" y="3037"/>
                    <a:pt x="892" y="3037"/>
                  </a:cubicBezTo>
                  <a:lnTo>
                    <a:pt x="9158" y="3061"/>
                  </a:lnTo>
                  <a:cubicBezTo>
                    <a:pt x="9640" y="3061"/>
                    <a:pt x="10025" y="2940"/>
                    <a:pt x="10001" y="2796"/>
                  </a:cubicBezTo>
                  <a:lnTo>
                    <a:pt x="9664" y="289"/>
                  </a:lnTo>
                  <a:cubicBezTo>
                    <a:pt x="9664" y="145"/>
                    <a:pt x="9254" y="24"/>
                    <a:pt x="8796" y="24"/>
                  </a:cubicBezTo>
                  <a:lnTo>
                    <a:pt x="844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9"/>
            <p:cNvSpPr/>
            <p:nvPr/>
          </p:nvSpPr>
          <p:spPr>
            <a:xfrm>
              <a:off x="3143013" y="3391966"/>
              <a:ext cx="188300" cy="54803"/>
            </a:xfrm>
            <a:custGeom>
              <a:avLst/>
              <a:gdLst/>
              <a:ahLst/>
              <a:cxnLst/>
              <a:rect l="l" t="t" r="r" b="b"/>
              <a:pathLst>
                <a:path w="10435" h="3037" extrusionOk="0">
                  <a:moveTo>
                    <a:pt x="820" y="0"/>
                  </a:moveTo>
                  <a:cubicBezTo>
                    <a:pt x="362" y="0"/>
                    <a:pt x="1" y="121"/>
                    <a:pt x="25" y="265"/>
                  </a:cubicBezTo>
                  <a:lnTo>
                    <a:pt x="410" y="2772"/>
                  </a:lnTo>
                  <a:cubicBezTo>
                    <a:pt x="434" y="2916"/>
                    <a:pt x="844" y="3037"/>
                    <a:pt x="1326" y="3037"/>
                  </a:cubicBezTo>
                  <a:lnTo>
                    <a:pt x="9591" y="3037"/>
                  </a:lnTo>
                  <a:cubicBezTo>
                    <a:pt x="10073" y="3037"/>
                    <a:pt x="10435" y="2916"/>
                    <a:pt x="10387" y="2772"/>
                  </a:cubicBezTo>
                  <a:lnTo>
                    <a:pt x="9688" y="265"/>
                  </a:lnTo>
                  <a:cubicBezTo>
                    <a:pt x="9664" y="121"/>
                    <a:pt x="9254" y="0"/>
                    <a:pt x="877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9"/>
            <p:cNvSpPr/>
            <p:nvPr/>
          </p:nvSpPr>
          <p:spPr>
            <a:xfrm>
              <a:off x="3346524" y="3391966"/>
              <a:ext cx="195698" cy="54803"/>
            </a:xfrm>
            <a:custGeom>
              <a:avLst/>
              <a:gdLst/>
              <a:ahLst/>
              <a:cxnLst/>
              <a:rect l="l" t="t" r="r" b="b"/>
              <a:pathLst>
                <a:path w="10845" h="3037" extrusionOk="0">
                  <a:moveTo>
                    <a:pt x="820" y="0"/>
                  </a:moveTo>
                  <a:cubicBezTo>
                    <a:pt x="338" y="0"/>
                    <a:pt x="0" y="121"/>
                    <a:pt x="48" y="265"/>
                  </a:cubicBezTo>
                  <a:lnTo>
                    <a:pt x="795" y="2772"/>
                  </a:lnTo>
                  <a:cubicBezTo>
                    <a:pt x="844" y="2916"/>
                    <a:pt x="1277" y="3037"/>
                    <a:pt x="1759" y="3037"/>
                  </a:cubicBezTo>
                  <a:lnTo>
                    <a:pt x="10025" y="3037"/>
                  </a:lnTo>
                  <a:cubicBezTo>
                    <a:pt x="10507" y="3037"/>
                    <a:pt x="10844" y="2916"/>
                    <a:pt x="10772" y="2772"/>
                  </a:cubicBezTo>
                  <a:lnTo>
                    <a:pt x="9712" y="265"/>
                  </a:lnTo>
                  <a:cubicBezTo>
                    <a:pt x="9663" y="121"/>
                    <a:pt x="9230" y="0"/>
                    <a:pt x="877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3550018" y="3391966"/>
              <a:ext cx="203096" cy="55236"/>
            </a:xfrm>
            <a:custGeom>
              <a:avLst/>
              <a:gdLst/>
              <a:ahLst/>
              <a:cxnLst/>
              <a:rect l="l" t="t" r="r" b="b"/>
              <a:pathLst>
                <a:path w="11255" h="3061" extrusionOk="0">
                  <a:moveTo>
                    <a:pt x="796" y="0"/>
                  </a:moveTo>
                  <a:cubicBezTo>
                    <a:pt x="338" y="0"/>
                    <a:pt x="1" y="121"/>
                    <a:pt x="73" y="265"/>
                  </a:cubicBezTo>
                  <a:lnTo>
                    <a:pt x="1182" y="2772"/>
                  </a:lnTo>
                  <a:cubicBezTo>
                    <a:pt x="1254" y="2916"/>
                    <a:pt x="1688" y="3037"/>
                    <a:pt x="2194" y="3037"/>
                  </a:cubicBezTo>
                  <a:lnTo>
                    <a:pt x="10435" y="3061"/>
                  </a:lnTo>
                  <a:cubicBezTo>
                    <a:pt x="10917" y="3061"/>
                    <a:pt x="11255" y="2940"/>
                    <a:pt x="11158" y="2796"/>
                  </a:cubicBezTo>
                  <a:lnTo>
                    <a:pt x="9736" y="290"/>
                  </a:lnTo>
                  <a:cubicBezTo>
                    <a:pt x="9664" y="145"/>
                    <a:pt x="9206" y="24"/>
                    <a:pt x="8748" y="24"/>
                  </a:cubicBezTo>
                  <a:lnTo>
                    <a:pt x="796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3753529" y="3392399"/>
              <a:ext cx="210477" cy="54803"/>
            </a:xfrm>
            <a:custGeom>
              <a:avLst/>
              <a:gdLst/>
              <a:ahLst/>
              <a:cxnLst/>
              <a:rect l="l" t="t" r="r" b="b"/>
              <a:pathLst>
                <a:path w="11664" h="3037" extrusionOk="0">
                  <a:moveTo>
                    <a:pt x="772" y="0"/>
                  </a:moveTo>
                  <a:cubicBezTo>
                    <a:pt x="314" y="0"/>
                    <a:pt x="1" y="121"/>
                    <a:pt x="97" y="266"/>
                  </a:cubicBezTo>
                  <a:lnTo>
                    <a:pt x="1567" y="2772"/>
                  </a:lnTo>
                  <a:cubicBezTo>
                    <a:pt x="1663" y="2916"/>
                    <a:pt x="2121" y="3037"/>
                    <a:pt x="2603" y="3037"/>
                  </a:cubicBezTo>
                  <a:lnTo>
                    <a:pt x="10869" y="3037"/>
                  </a:lnTo>
                  <a:cubicBezTo>
                    <a:pt x="11351" y="3037"/>
                    <a:pt x="11664" y="2916"/>
                    <a:pt x="11568" y="2772"/>
                  </a:cubicBezTo>
                  <a:lnTo>
                    <a:pt x="9760" y="266"/>
                  </a:lnTo>
                  <a:cubicBezTo>
                    <a:pt x="9664" y="121"/>
                    <a:pt x="9206" y="0"/>
                    <a:pt x="872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3957041" y="3392399"/>
              <a:ext cx="217875" cy="54803"/>
            </a:xfrm>
            <a:custGeom>
              <a:avLst/>
              <a:gdLst/>
              <a:ahLst/>
              <a:cxnLst/>
              <a:rect l="l" t="t" r="r" b="b"/>
              <a:pathLst>
                <a:path w="12074" h="3037" extrusionOk="0">
                  <a:moveTo>
                    <a:pt x="771" y="0"/>
                  </a:moveTo>
                  <a:cubicBezTo>
                    <a:pt x="290" y="0"/>
                    <a:pt x="0" y="121"/>
                    <a:pt x="121" y="266"/>
                  </a:cubicBezTo>
                  <a:lnTo>
                    <a:pt x="1952" y="2772"/>
                  </a:lnTo>
                  <a:cubicBezTo>
                    <a:pt x="2073" y="2916"/>
                    <a:pt x="2555" y="3037"/>
                    <a:pt x="3037" y="3037"/>
                  </a:cubicBezTo>
                  <a:lnTo>
                    <a:pt x="11302" y="3037"/>
                  </a:lnTo>
                  <a:cubicBezTo>
                    <a:pt x="11784" y="3037"/>
                    <a:pt x="12073" y="2940"/>
                    <a:pt x="11953" y="2772"/>
                  </a:cubicBezTo>
                  <a:lnTo>
                    <a:pt x="9784" y="266"/>
                  </a:lnTo>
                  <a:cubicBezTo>
                    <a:pt x="9664" y="121"/>
                    <a:pt x="9182" y="0"/>
                    <a:pt x="872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9"/>
            <p:cNvSpPr/>
            <p:nvPr/>
          </p:nvSpPr>
          <p:spPr>
            <a:xfrm>
              <a:off x="4161418" y="3392399"/>
              <a:ext cx="315715" cy="55236"/>
            </a:xfrm>
            <a:custGeom>
              <a:avLst/>
              <a:gdLst/>
              <a:ahLst/>
              <a:cxnLst/>
              <a:rect l="l" t="t" r="r" b="b"/>
              <a:pathLst>
                <a:path w="17496" h="3061" extrusionOk="0">
                  <a:moveTo>
                    <a:pt x="747" y="0"/>
                  </a:moveTo>
                  <a:cubicBezTo>
                    <a:pt x="289" y="0"/>
                    <a:pt x="0" y="121"/>
                    <a:pt x="145" y="290"/>
                  </a:cubicBezTo>
                  <a:lnTo>
                    <a:pt x="2338" y="2772"/>
                  </a:lnTo>
                  <a:cubicBezTo>
                    <a:pt x="2482" y="2940"/>
                    <a:pt x="2988" y="3061"/>
                    <a:pt x="3470" y="3061"/>
                  </a:cubicBezTo>
                  <a:lnTo>
                    <a:pt x="16748" y="3061"/>
                  </a:lnTo>
                  <a:cubicBezTo>
                    <a:pt x="17230" y="3061"/>
                    <a:pt x="17495" y="2940"/>
                    <a:pt x="17351" y="2796"/>
                  </a:cubicBezTo>
                  <a:lnTo>
                    <a:pt x="14652" y="290"/>
                  </a:lnTo>
                  <a:cubicBezTo>
                    <a:pt x="14507" y="145"/>
                    <a:pt x="14001" y="25"/>
                    <a:pt x="13543" y="2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>
              <a:off x="684417" y="3742003"/>
              <a:ext cx="4454535" cy="35242"/>
            </a:xfrm>
            <a:custGeom>
              <a:avLst/>
              <a:gdLst/>
              <a:ahLst/>
              <a:cxnLst/>
              <a:rect l="l" t="t" r="r" b="b"/>
              <a:pathLst>
                <a:path w="246857" h="1953" extrusionOk="0">
                  <a:moveTo>
                    <a:pt x="940" y="1"/>
                  </a:moveTo>
                  <a:cubicBezTo>
                    <a:pt x="0" y="989"/>
                    <a:pt x="2314" y="1760"/>
                    <a:pt x="6386" y="1760"/>
                  </a:cubicBezTo>
                  <a:lnTo>
                    <a:pt x="240447" y="1953"/>
                  </a:lnTo>
                  <a:cubicBezTo>
                    <a:pt x="244519" y="1953"/>
                    <a:pt x="246857" y="1158"/>
                    <a:pt x="245917" y="194"/>
                  </a:cubicBezTo>
                  <a:lnTo>
                    <a:pt x="245917" y="194"/>
                  </a:lnTo>
                  <a:cubicBezTo>
                    <a:pt x="245309" y="732"/>
                    <a:pt x="243408" y="1111"/>
                    <a:pt x="240698" y="1111"/>
                  </a:cubicBezTo>
                  <a:cubicBezTo>
                    <a:pt x="240615" y="1111"/>
                    <a:pt x="240531" y="1110"/>
                    <a:pt x="240447" y="1109"/>
                  </a:cubicBezTo>
                  <a:lnTo>
                    <a:pt x="6386" y="941"/>
                  </a:lnTo>
                  <a:cubicBezTo>
                    <a:pt x="3543" y="941"/>
                    <a:pt x="1567" y="555"/>
                    <a:pt x="94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٢٠٢١٠٦٢٥-٠٢١٠١٤">
            <a:hlinkClick r:id="" action="ppaction://media"/>
            <a:extLst>
              <a:ext uri="{FF2B5EF4-FFF2-40B4-BE49-F238E27FC236}">
                <a16:creationId xmlns:a16="http://schemas.microsoft.com/office/drawing/2014/main" id="{C6FD63DE-D422-4DBA-8580-412017A35C0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474" end="3764"/>
                </p14:media>
              </p:ext>
            </p:extLst>
          </p:nvPr>
        </p:nvPicPr>
        <p:blipFill rotWithShape="1">
          <a:blip r:embed="rId5"/>
          <a:srcRect b="9542"/>
          <a:stretch/>
        </p:blipFill>
        <p:spPr>
          <a:xfrm>
            <a:off x="1169163" y="721116"/>
            <a:ext cx="4305685" cy="2992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77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ربع نص 4">
            <a:extLst>
              <a:ext uri="{FF2B5EF4-FFF2-40B4-BE49-F238E27FC236}">
                <a16:creationId xmlns:a16="http://schemas.microsoft.com/office/drawing/2014/main" id="{8D97D561-26B4-4169-8182-2A86F963605A}"/>
              </a:ext>
            </a:extLst>
          </p:cNvPr>
          <p:cNvSpPr txBox="1"/>
          <p:nvPr/>
        </p:nvSpPr>
        <p:spPr>
          <a:xfrm>
            <a:off x="1892193" y="2358499"/>
            <a:ext cx="535961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for giving me your time to watch the show.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I hope you enjoy.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9C42DAA9-2F25-4F12-B86C-87511E6BA313}"/>
              </a:ext>
            </a:extLst>
          </p:cNvPr>
          <p:cNvSpPr txBox="1"/>
          <p:nvPr/>
        </p:nvSpPr>
        <p:spPr>
          <a:xfrm>
            <a:off x="2789303" y="1682803"/>
            <a:ext cx="356539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THANK YOU!</a:t>
            </a:r>
            <a:endParaRPr lang="ar-SA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12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>
            <a:spLocks noGrp="1"/>
          </p:cNvSpPr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/>
              <a:t>STEVE JOBS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9" name="Google Shape;369;p31"/>
          <p:cNvSpPr txBox="1">
            <a:spLocks noGrp="1"/>
          </p:cNvSpPr>
          <p:nvPr>
            <p:ph type="subTitle" idx="1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-US" dirty="0"/>
              <a:t>Your time is limited, so don’t waste it living someone else’s life</a:t>
            </a:r>
            <a:r>
              <a:rPr lang="en" dirty="0"/>
              <a:t>.”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01</a:t>
            </a:r>
            <a:endParaRPr sz="3500" b="1" dirty="0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verpass Mono"/>
                <a:ea typeface="Overpass Mono"/>
                <a:cs typeface="Overpass Mono"/>
                <a:sym typeface="Overpass Mono"/>
              </a:rPr>
              <a:t>Download VirtualBox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03</a:t>
            </a:r>
            <a:endParaRPr sz="3500" b="1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verpass Mono"/>
                <a:ea typeface="Overpass Mono"/>
                <a:cs typeface="Overpass Mono"/>
                <a:sym typeface="Overpass Mono"/>
              </a:rPr>
              <a:t>Install ROS Melodic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0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 Ubuntu</a:t>
            </a:r>
            <a:endParaRPr dirty="0"/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 arm package on system ROS Melodic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" grpId="0" build="p"/>
      <p:bldP spid="351" grpId="0" build="p"/>
      <p:bldP spid="353" grpId="0" build="p"/>
      <p:bldP spid="35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359400" y="2706941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Download VirtualBox</a:t>
            </a:r>
            <a:br>
              <a:rPr lang="en-US" dirty="0"/>
            </a:b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359400" y="20821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610125" y="1481908"/>
            <a:ext cx="3932700" cy="23072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Open the link and choose windows hosts, then the download will be done directly  </a:t>
            </a:r>
            <a:endParaRPr sz="1800" dirty="0"/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579525" y="431567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Download VirtualBox</a:t>
            </a:r>
            <a:br>
              <a:rPr lang="en-US" dirty="0"/>
            </a:br>
            <a:endParaRPr dirty="0"/>
          </a:p>
        </p:txBody>
      </p:sp>
      <p:pic>
        <p:nvPicPr>
          <p:cNvPr id="2" name="صورة 1">
            <a:extLst>
              <a:ext uri="{FF2B5EF4-FFF2-40B4-BE49-F238E27FC236}">
                <a16:creationId xmlns:a16="http://schemas.microsoft.com/office/drawing/2014/main" id="{B69456EF-9CF0-4B44-8250-81FCF7F6B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527" y="3156925"/>
            <a:ext cx="3932261" cy="2133785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542A4467-068C-4DBD-9674-5E3D04CB70E4}"/>
              </a:ext>
            </a:extLst>
          </p:cNvPr>
          <p:cNvSpPr txBox="1"/>
          <p:nvPr/>
        </p:nvSpPr>
        <p:spPr>
          <a:xfrm>
            <a:off x="2816199" y="455804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https://www.virtualbox.org/wiki/Downloads</a:t>
            </a:r>
            <a:endParaRPr lang="ar-SA" dirty="0"/>
          </a:p>
        </p:txBody>
      </p:sp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772798D7-349D-4B8A-BC5C-B3865329A1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03"/>
          <a:stretch/>
        </p:blipFill>
        <p:spPr>
          <a:xfrm>
            <a:off x="4366899" y="2437252"/>
            <a:ext cx="4572000" cy="2102662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032C553E-18C4-4986-A312-A9E01A6DFD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852" y="704892"/>
            <a:ext cx="445047" cy="5852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0" build="p"/>
      <p:bldP spid="3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1593A83F-FB9F-4798-9B31-15C72713F62A}"/>
              </a:ext>
            </a:extLst>
          </p:cNvPr>
          <p:cNvSpPr txBox="1"/>
          <p:nvPr/>
        </p:nvSpPr>
        <p:spPr>
          <a:xfrm>
            <a:off x="2286000" y="2354866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 Mono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 Mono"/>
                <a:sym typeface="Overpass Mono"/>
              </a:rPr>
              <a:t>Install Ubuntu</a:t>
            </a:r>
          </a:p>
        </p:txBody>
      </p:sp>
    </p:spTree>
    <p:extLst>
      <p:ext uri="{BB962C8B-B14F-4D97-AF65-F5344CB8AC3E}">
        <p14:creationId xmlns:p14="http://schemas.microsoft.com/office/powerpoint/2010/main" val="201375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 Mono"/>
                <a:sym typeface="Overpass Mono"/>
              </a:rPr>
              <a:t>Install Ubuntu</a:t>
            </a:r>
            <a:b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 Mono"/>
                <a:sym typeface="Overpass Mono"/>
              </a:rPr>
            </a:br>
            <a:endParaRPr dirty="0"/>
          </a:p>
        </p:txBody>
      </p:sp>
      <p:sp>
        <p:nvSpPr>
          <p:cNvPr id="389" name="Google Shape;389;p34"/>
          <p:cNvSpPr/>
          <p:nvPr/>
        </p:nvSpPr>
        <p:spPr>
          <a:xfrm flipH="1">
            <a:off x="1082114" y="2126750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7737303" y="3498350"/>
            <a:ext cx="407888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6370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7935174" y="3200675"/>
            <a:ext cx="471506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8250834" y="3498349"/>
            <a:ext cx="377605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7949925" y="3796075"/>
            <a:ext cx="300908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514360" y="1829925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783204" y="2127175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34"/>
          <p:cNvGrpSpPr/>
          <p:nvPr/>
        </p:nvGrpSpPr>
        <p:grpSpPr>
          <a:xfrm>
            <a:off x="7178541" y="3360348"/>
            <a:ext cx="456169" cy="455755"/>
            <a:chOff x="858739" y="828453"/>
            <a:chExt cx="456169" cy="455755"/>
          </a:xfrm>
        </p:grpSpPr>
        <p:sp>
          <p:nvSpPr>
            <p:cNvPr id="417" name="Google Shape;417;p34"/>
            <p:cNvSpPr/>
            <p:nvPr/>
          </p:nvSpPr>
          <p:spPr>
            <a:xfrm>
              <a:off x="860893" y="976860"/>
              <a:ext cx="113080" cy="114505"/>
            </a:xfrm>
            <a:custGeom>
              <a:avLst/>
              <a:gdLst/>
              <a:ahLst/>
              <a:cxnLst/>
              <a:rect l="l" t="t" r="r" b="b"/>
              <a:pathLst>
                <a:path w="3728" h="3775" extrusionOk="0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51951" y="1169337"/>
              <a:ext cx="114505" cy="112716"/>
            </a:xfrm>
            <a:custGeom>
              <a:avLst/>
              <a:gdLst/>
              <a:ahLst/>
              <a:cxnLst/>
              <a:rect l="l" t="t" r="r" b="b"/>
              <a:pathLst>
                <a:path w="3775" h="3716" extrusionOk="0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858739" y="1141888"/>
              <a:ext cx="142684" cy="142320"/>
            </a:xfrm>
            <a:custGeom>
              <a:avLst/>
              <a:gdLst/>
              <a:ahLst/>
              <a:cxnLst/>
              <a:rect l="l" t="t" r="r" b="b"/>
              <a:pathLst>
                <a:path w="4704" h="4692" extrusionOk="0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192416" y="102490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915065" y="828453"/>
              <a:ext cx="399843" cy="398357"/>
            </a:xfrm>
            <a:custGeom>
              <a:avLst/>
              <a:gdLst/>
              <a:ahLst/>
              <a:cxnLst/>
              <a:rect l="l" t="t" r="r" b="b"/>
              <a:pathLst>
                <a:path w="13182" h="13133" extrusionOk="0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4"/>
          <p:cNvSpPr/>
          <p:nvPr/>
        </p:nvSpPr>
        <p:spPr>
          <a:xfrm>
            <a:off x="1518292" y="1986386"/>
            <a:ext cx="403817" cy="460478"/>
          </a:xfrm>
          <a:custGeom>
            <a:avLst/>
            <a:gdLst/>
            <a:ahLst/>
            <a:cxnLst/>
            <a:rect l="l" t="t" r="r" b="b"/>
            <a:pathLst>
              <a:path w="13313" h="15181" extrusionOk="0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صورة 12" descr="صورة تحتوي على نص, شاشة عرض, لقطة شاشة, إلكترونيات&#10;&#10;تم إنشاء الوصف تلقائياً">
            <a:extLst>
              <a:ext uri="{FF2B5EF4-FFF2-40B4-BE49-F238E27FC236}">
                <a16:creationId xmlns:a16="http://schemas.microsoft.com/office/drawing/2014/main" id="{25DE8373-0E36-4523-98C6-E204656F6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92" r="1681" b="6673"/>
          <a:stretch/>
        </p:blipFill>
        <p:spPr>
          <a:xfrm>
            <a:off x="2120284" y="1237609"/>
            <a:ext cx="4899641" cy="2927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Kind of Ubuntu</a:t>
            </a:r>
            <a:endParaRPr dirty="0"/>
          </a:p>
        </p:txBody>
      </p:sp>
      <p:sp>
        <p:nvSpPr>
          <p:cNvPr id="463" name="Google Shape;463;p37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naheim"/>
                <a:sym typeface="Anaheim"/>
              </a:rPr>
              <a:t>With ROS noetic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4" name="Google Shape;464;p37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16.04</a:t>
            </a:r>
            <a:endParaRPr dirty="0"/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With ROS kinetic</a:t>
            </a:r>
            <a:endParaRPr dirty="0"/>
          </a:p>
        </p:txBody>
      </p:sp>
      <p:sp>
        <p:nvSpPr>
          <p:cNvPr id="466" name="Google Shape;466;p37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/>
              <a:t>With ROS melodic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67" name="Google Shape;467;p37"/>
          <p:cNvGrpSpPr/>
          <p:nvPr/>
        </p:nvGrpSpPr>
        <p:grpSpPr>
          <a:xfrm>
            <a:off x="3851848" y="2570562"/>
            <a:ext cx="1440305" cy="2572929"/>
            <a:chOff x="3851848" y="2570562"/>
            <a:chExt cx="1440305" cy="2572929"/>
          </a:xfrm>
        </p:grpSpPr>
        <p:sp>
          <p:nvSpPr>
            <p:cNvPr id="468" name="Google Shape;468;p37"/>
            <p:cNvSpPr/>
            <p:nvPr/>
          </p:nvSpPr>
          <p:spPr>
            <a:xfrm>
              <a:off x="3851848" y="4010317"/>
              <a:ext cx="1440305" cy="719800"/>
            </a:xfrm>
            <a:custGeom>
              <a:avLst/>
              <a:gdLst/>
              <a:ahLst/>
              <a:cxnLst/>
              <a:rect l="l" t="t" r="r" b="b"/>
              <a:pathLst>
                <a:path w="45006" h="22492" extrusionOk="0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4213029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3851848" y="2570562"/>
              <a:ext cx="1440305" cy="1439920"/>
            </a:xfrm>
            <a:custGeom>
              <a:avLst/>
              <a:gdLst/>
              <a:ahLst/>
              <a:cxnLst/>
              <a:rect l="l" t="t" r="r" b="b"/>
              <a:pathLst>
                <a:path w="45006" h="44994" extrusionOk="0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7"/>
          <p:cNvGrpSpPr/>
          <p:nvPr/>
        </p:nvGrpSpPr>
        <p:grpSpPr>
          <a:xfrm>
            <a:off x="1349436" y="2570562"/>
            <a:ext cx="1798893" cy="2572929"/>
            <a:chOff x="1349436" y="2570562"/>
            <a:chExt cx="1798893" cy="2572929"/>
          </a:xfrm>
        </p:grpSpPr>
        <p:sp>
          <p:nvSpPr>
            <p:cNvPr id="472" name="Google Shape;472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428436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349436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7"/>
          <p:cNvGrpSpPr/>
          <p:nvPr/>
        </p:nvGrpSpPr>
        <p:grpSpPr>
          <a:xfrm>
            <a:off x="5995705" y="2570562"/>
            <a:ext cx="1798893" cy="2572929"/>
            <a:chOff x="5995705" y="2570562"/>
            <a:chExt cx="1798893" cy="2572929"/>
          </a:xfrm>
        </p:grpSpPr>
        <p:sp>
          <p:nvSpPr>
            <p:cNvPr id="477" name="Google Shape;477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354614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5705" y="4730018"/>
              <a:ext cx="720184" cy="413472"/>
            </a:xfrm>
            <a:custGeom>
              <a:avLst/>
              <a:gdLst/>
              <a:ahLst/>
              <a:cxnLst/>
              <a:rect l="l" t="t" r="r" b="b"/>
              <a:pathLst>
                <a:path w="22504" h="12920" extrusionOk="0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37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18.04</a:t>
            </a:r>
            <a:endParaRPr dirty="0"/>
          </a:p>
        </p:txBody>
      </p:sp>
      <p:sp>
        <p:nvSpPr>
          <p:cNvPr id="482" name="Google Shape;482;p37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20.04</a:t>
            </a:r>
            <a:endParaRPr dirty="0"/>
          </a:p>
        </p:txBody>
      </p:sp>
      <p:grpSp>
        <p:nvGrpSpPr>
          <p:cNvPr id="483" name="Google Shape;483;p37"/>
          <p:cNvGrpSpPr/>
          <p:nvPr/>
        </p:nvGrpSpPr>
        <p:grpSpPr>
          <a:xfrm>
            <a:off x="1641422" y="2903249"/>
            <a:ext cx="858761" cy="774103"/>
            <a:chOff x="-2128678" y="-581024"/>
            <a:chExt cx="858761" cy="774103"/>
          </a:xfrm>
        </p:grpSpPr>
        <p:sp>
          <p:nvSpPr>
            <p:cNvPr id="484" name="Google Shape;484;p37"/>
            <p:cNvSpPr/>
            <p:nvPr/>
          </p:nvSpPr>
          <p:spPr>
            <a:xfrm>
              <a:off x="-2128678" y="-581024"/>
              <a:ext cx="555721" cy="774103"/>
            </a:xfrm>
            <a:custGeom>
              <a:avLst/>
              <a:gdLst/>
              <a:ahLst/>
              <a:cxnLst/>
              <a:rect l="l" t="t" r="r" b="b"/>
              <a:pathLst>
                <a:path w="14052" h="19574" extrusionOk="0">
                  <a:moveTo>
                    <a:pt x="7026" y="13540"/>
                  </a:moveTo>
                  <a:cubicBezTo>
                    <a:pt x="7708" y="13540"/>
                    <a:pt x="8267" y="14098"/>
                    <a:pt x="8267" y="14796"/>
                  </a:cubicBezTo>
                  <a:cubicBezTo>
                    <a:pt x="8267" y="15199"/>
                    <a:pt x="8081" y="15572"/>
                    <a:pt x="7770" y="15789"/>
                  </a:cubicBezTo>
                  <a:lnTo>
                    <a:pt x="7770" y="16657"/>
                  </a:lnTo>
                  <a:cubicBezTo>
                    <a:pt x="7770" y="17076"/>
                    <a:pt x="7429" y="17402"/>
                    <a:pt x="7026" y="17402"/>
                  </a:cubicBezTo>
                  <a:cubicBezTo>
                    <a:pt x="6607" y="17402"/>
                    <a:pt x="6266" y="17076"/>
                    <a:pt x="6266" y="16657"/>
                  </a:cubicBezTo>
                  <a:lnTo>
                    <a:pt x="6266" y="15789"/>
                  </a:lnTo>
                  <a:cubicBezTo>
                    <a:pt x="5971" y="15572"/>
                    <a:pt x="5770" y="15199"/>
                    <a:pt x="5770" y="14796"/>
                  </a:cubicBezTo>
                  <a:cubicBezTo>
                    <a:pt x="5770" y="14098"/>
                    <a:pt x="6328" y="13540"/>
                    <a:pt x="7026" y="13540"/>
                  </a:cubicBezTo>
                  <a:close/>
                  <a:moveTo>
                    <a:pt x="6468" y="0"/>
                  </a:moveTo>
                  <a:cubicBezTo>
                    <a:pt x="3800" y="0"/>
                    <a:pt x="1629" y="2187"/>
                    <a:pt x="1629" y="4855"/>
                  </a:cubicBezTo>
                  <a:lnTo>
                    <a:pt x="1629" y="7708"/>
                  </a:lnTo>
                  <a:lnTo>
                    <a:pt x="1086" y="7708"/>
                  </a:lnTo>
                  <a:cubicBezTo>
                    <a:pt x="481" y="7708"/>
                    <a:pt x="0" y="8189"/>
                    <a:pt x="0" y="8794"/>
                  </a:cubicBezTo>
                  <a:lnTo>
                    <a:pt x="0" y="18487"/>
                  </a:lnTo>
                  <a:cubicBezTo>
                    <a:pt x="0" y="19092"/>
                    <a:pt x="481" y="19573"/>
                    <a:pt x="1086" y="19573"/>
                  </a:cubicBezTo>
                  <a:lnTo>
                    <a:pt x="12951" y="19573"/>
                  </a:lnTo>
                  <a:cubicBezTo>
                    <a:pt x="13555" y="19573"/>
                    <a:pt x="14052" y="19092"/>
                    <a:pt x="14052" y="18487"/>
                  </a:cubicBezTo>
                  <a:lnTo>
                    <a:pt x="14052" y="13261"/>
                  </a:lnTo>
                  <a:lnTo>
                    <a:pt x="14052" y="11803"/>
                  </a:lnTo>
                  <a:lnTo>
                    <a:pt x="12594" y="11803"/>
                  </a:lnTo>
                  <a:lnTo>
                    <a:pt x="12594" y="10345"/>
                  </a:lnTo>
                  <a:lnTo>
                    <a:pt x="11136" y="10345"/>
                  </a:lnTo>
                  <a:lnTo>
                    <a:pt x="11136" y="8949"/>
                  </a:lnTo>
                  <a:lnTo>
                    <a:pt x="10484" y="8949"/>
                  </a:lnTo>
                  <a:lnTo>
                    <a:pt x="10484" y="7708"/>
                  </a:lnTo>
                  <a:lnTo>
                    <a:pt x="4777" y="7708"/>
                  </a:lnTo>
                  <a:lnTo>
                    <a:pt x="4777" y="4855"/>
                  </a:lnTo>
                  <a:cubicBezTo>
                    <a:pt x="4777" y="3924"/>
                    <a:pt x="5537" y="3164"/>
                    <a:pt x="6468" y="3164"/>
                  </a:cubicBezTo>
                  <a:lnTo>
                    <a:pt x="7569" y="3164"/>
                  </a:lnTo>
                  <a:cubicBezTo>
                    <a:pt x="8499" y="3164"/>
                    <a:pt x="9259" y="3924"/>
                    <a:pt x="9259" y="4855"/>
                  </a:cubicBezTo>
                  <a:lnTo>
                    <a:pt x="9259" y="5537"/>
                  </a:lnTo>
                  <a:lnTo>
                    <a:pt x="12423" y="5537"/>
                  </a:lnTo>
                  <a:lnTo>
                    <a:pt x="12423" y="4855"/>
                  </a:lnTo>
                  <a:cubicBezTo>
                    <a:pt x="12423" y="2187"/>
                    <a:pt x="10236" y="0"/>
                    <a:pt x="7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-1572978" y="-171927"/>
              <a:ext cx="57700" cy="57700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1" y="1"/>
                  </a:moveTo>
                  <a:lnTo>
                    <a:pt x="1" y="1459"/>
                  </a:lnTo>
                  <a:lnTo>
                    <a:pt x="1459" y="1459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-1515316" y="-285987"/>
              <a:ext cx="114134" cy="114095"/>
            </a:xfrm>
            <a:custGeom>
              <a:avLst/>
              <a:gdLst/>
              <a:ahLst/>
              <a:cxnLst/>
              <a:rect l="l" t="t" r="r" b="b"/>
              <a:pathLst>
                <a:path w="2886" h="2885" extrusionOk="0">
                  <a:moveTo>
                    <a:pt x="1427" y="0"/>
                  </a:moveTo>
                  <a:lnTo>
                    <a:pt x="1427" y="1427"/>
                  </a:lnTo>
                  <a:lnTo>
                    <a:pt x="1" y="1427"/>
                  </a:lnTo>
                  <a:lnTo>
                    <a:pt x="1" y="2885"/>
                  </a:lnTo>
                  <a:lnTo>
                    <a:pt x="1458" y="2885"/>
                  </a:lnTo>
                  <a:lnTo>
                    <a:pt x="1458" y="1458"/>
                  </a:lnTo>
                  <a:lnTo>
                    <a:pt x="2885" y="1458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-1516542" y="-343649"/>
              <a:ext cx="57700" cy="57700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1" y="0"/>
                  </a:moveTo>
                  <a:lnTo>
                    <a:pt x="1" y="1458"/>
                  </a:lnTo>
                  <a:lnTo>
                    <a:pt x="1458" y="1458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1630640" y="-229550"/>
              <a:ext cx="57700" cy="57660"/>
            </a:xfrm>
            <a:custGeom>
              <a:avLst/>
              <a:gdLst/>
              <a:ahLst/>
              <a:cxnLst/>
              <a:rect l="l" t="t" r="r" b="b"/>
              <a:pathLst>
                <a:path w="1459" h="1458" extrusionOk="0">
                  <a:moveTo>
                    <a:pt x="1" y="0"/>
                  </a:moveTo>
                  <a:lnTo>
                    <a:pt x="1" y="1458"/>
                  </a:lnTo>
                  <a:lnTo>
                    <a:pt x="1459" y="1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-1458287" y="-171294"/>
              <a:ext cx="57700" cy="57700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1" y="0"/>
                  </a:moveTo>
                  <a:lnTo>
                    <a:pt x="1" y="1458"/>
                  </a:lnTo>
                  <a:lnTo>
                    <a:pt x="1459" y="1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-1342962" y="-127118"/>
              <a:ext cx="57700" cy="58293"/>
            </a:xfrm>
            <a:custGeom>
              <a:avLst/>
              <a:gdLst/>
              <a:ahLst/>
              <a:cxnLst/>
              <a:rect l="l" t="t" r="r" b="b"/>
              <a:pathLst>
                <a:path w="1459" h="1474" extrusionOk="0">
                  <a:moveTo>
                    <a:pt x="1" y="0"/>
                  </a:moveTo>
                  <a:lnTo>
                    <a:pt x="1" y="1474"/>
                  </a:lnTo>
                  <a:lnTo>
                    <a:pt x="1459" y="1474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-1400625" y="-229550"/>
              <a:ext cx="57700" cy="57660"/>
            </a:xfrm>
            <a:custGeom>
              <a:avLst/>
              <a:gdLst/>
              <a:ahLst/>
              <a:cxnLst/>
              <a:rect l="l" t="t" r="r" b="b"/>
              <a:pathLst>
                <a:path w="1459" h="1458" extrusionOk="0">
                  <a:moveTo>
                    <a:pt x="1" y="0"/>
                  </a:moveTo>
                  <a:lnTo>
                    <a:pt x="1" y="1458"/>
                  </a:lnTo>
                  <a:lnTo>
                    <a:pt x="1459" y="1458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-1327617" y="-302558"/>
              <a:ext cx="57700" cy="57700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1" y="0"/>
                  </a:moveTo>
                  <a:lnTo>
                    <a:pt x="1" y="1458"/>
                  </a:lnTo>
                  <a:lnTo>
                    <a:pt x="1458" y="1458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-1384054" y="-409301"/>
              <a:ext cx="57700" cy="57700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1" y="1"/>
                  </a:moveTo>
                  <a:lnTo>
                    <a:pt x="1" y="1459"/>
                  </a:lnTo>
                  <a:lnTo>
                    <a:pt x="1459" y="1459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" name="Google Shape;494;p37"/>
          <p:cNvGrpSpPr/>
          <p:nvPr/>
        </p:nvGrpSpPr>
        <p:grpSpPr>
          <a:xfrm>
            <a:off x="4123000" y="2912749"/>
            <a:ext cx="898027" cy="755103"/>
            <a:chOff x="-3420500" y="-562633"/>
            <a:chExt cx="898027" cy="755103"/>
          </a:xfrm>
        </p:grpSpPr>
        <p:sp>
          <p:nvSpPr>
            <p:cNvPr id="495" name="Google Shape;495;p37"/>
            <p:cNvSpPr/>
            <p:nvPr/>
          </p:nvSpPr>
          <p:spPr>
            <a:xfrm>
              <a:off x="-3251785" y="-284761"/>
              <a:ext cx="90801" cy="90801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1148" y="0"/>
                  </a:moveTo>
                  <a:cubicBezTo>
                    <a:pt x="512" y="0"/>
                    <a:pt x="0" y="512"/>
                    <a:pt x="0" y="1148"/>
                  </a:cubicBezTo>
                  <a:cubicBezTo>
                    <a:pt x="0" y="1784"/>
                    <a:pt x="512" y="2296"/>
                    <a:pt x="1148" y="2296"/>
                  </a:cubicBezTo>
                  <a:cubicBezTo>
                    <a:pt x="1784" y="2296"/>
                    <a:pt x="2295" y="1784"/>
                    <a:pt x="2295" y="1148"/>
                  </a:cubicBezTo>
                  <a:cubicBezTo>
                    <a:pt x="2295" y="512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3119929" y="-276811"/>
              <a:ext cx="380328" cy="74863"/>
            </a:xfrm>
            <a:custGeom>
              <a:avLst/>
              <a:gdLst/>
              <a:ahLst/>
              <a:cxnLst/>
              <a:rect l="l" t="t" r="r" b="b"/>
              <a:pathLst>
                <a:path w="9617" h="1893" extrusionOk="0">
                  <a:moveTo>
                    <a:pt x="947" y="1"/>
                  </a:moveTo>
                  <a:cubicBezTo>
                    <a:pt x="419" y="1"/>
                    <a:pt x="1" y="435"/>
                    <a:pt x="1" y="947"/>
                  </a:cubicBezTo>
                  <a:cubicBezTo>
                    <a:pt x="1" y="1474"/>
                    <a:pt x="419" y="1893"/>
                    <a:pt x="947" y="1893"/>
                  </a:cubicBezTo>
                  <a:lnTo>
                    <a:pt x="8686" y="1893"/>
                  </a:lnTo>
                  <a:cubicBezTo>
                    <a:pt x="9198" y="1893"/>
                    <a:pt x="9617" y="1474"/>
                    <a:pt x="9617" y="947"/>
                  </a:cubicBezTo>
                  <a:cubicBezTo>
                    <a:pt x="9617" y="435"/>
                    <a:pt x="9198" y="1"/>
                    <a:pt x="8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-3251785" y="-135700"/>
              <a:ext cx="90801" cy="90801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1148" y="0"/>
                  </a:moveTo>
                  <a:cubicBezTo>
                    <a:pt x="512" y="0"/>
                    <a:pt x="0" y="527"/>
                    <a:pt x="0" y="1148"/>
                  </a:cubicBezTo>
                  <a:cubicBezTo>
                    <a:pt x="0" y="1784"/>
                    <a:pt x="512" y="2295"/>
                    <a:pt x="1148" y="2295"/>
                  </a:cubicBezTo>
                  <a:cubicBezTo>
                    <a:pt x="1784" y="2295"/>
                    <a:pt x="2295" y="1784"/>
                    <a:pt x="2295" y="1148"/>
                  </a:cubicBezTo>
                  <a:cubicBezTo>
                    <a:pt x="2295" y="527"/>
                    <a:pt x="1784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-3119929" y="-127118"/>
              <a:ext cx="380328" cy="74231"/>
            </a:xfrm>
            <a:custGeom>
              <a:avLst/>
              <a:gdLst/>
              <a:ahLst/>
              <a:cxnLst/>
              <a:rect l="l" t="t" r="r" b="b"/>
              <a:pathLst>
                <a:path w="9617" h="1877" extrusionOk="0">
                  <a:moveTo>
                    <a:pt x="947" y="0"/>
                  </a:moveTo>
                  <a:cubicBezTo>
                    <a:pt x="419" y="0"/>
                    <a:pt x="1" y="419"/>
                    <a:pt x="1" y="931"/>
                  </a:cubicBezTo>
                  <a:cubicBezTo>
                    <a:pt x="1" y="1458"/>
                    <a:pt x="419" y="1877"/>
                    <a:pt x="947" y="1877"/>
                  </a:cubicBezTo>
                  <a:lnTo>
                    <a:pt x="8686" y="1877"/>
                  </a:lnTo>
                  <a:cubicBezTo>
                    <a:pt x="9198" y="1877"/>
                    <a:pt x="9617" y="1458"/>
                    <a:pt x="9617" y="931"/>
                  </a:cubicBezTo>
                  <a:cubicBezTo>
                    <a:pt x="9617" y="419"/>
                    <a:pt x="9198" y="0"/>
                    <a:pt x="8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-2754973" y="-30222"/>
              <a:ext cx="232500" cy="222692"/>
            </a:xfrm>
            <a:custGeom>
              <a:avLst/>
              <a:gdLst/>
              <a:ahLst/>
              <a:cxnLst/>
              <a:rect l="l" t="t" r="r" b="b"/>
              <a:pathLst>
                <a:path w="5879" h="5631" extrusionOk="0">
                  <a:moveTo>
                    <a:pt x="1381" y="1"/>
                  </a:moveTo>
                  <a:cubicBezTo>
                    <a:pt x="1055" y="1"/>
                    <a:pt x="730" y="125"/>
                    <a:pt x="497" y="357"/>
                  </a:cubicBezTo>
                  <a:cubicBezTo>
                    <a:pt x="1" y="854"/>
                    <a:pt x="1" y="1645"/>
                    <a:pt x="497" y="2141"/>
                  </a:cubicBezTo>
                  <a:lnTo>
                    <a:pt x="1164" y="2808"/>
                  </a:lnTo>
                  <a:lnTo>
                    <a:pt x="497" y="3475"/>
                  </a:lnTo>
                  <a:cubicBezTo>
                    <a:pt x="1" y="3971"/>
                    <a:pt x="1" y="4762"/>
                    <a:pt x="497" y="5258"/>
                  </a:cubicBezTo>
                  <a:cubicBezTo>
                    <a:pt x="730" y="5491"/>
                    <a:pt x="1055" y="5631"/>
                    <a:pt x="1381" y="5631"/>
                  </a:cubicBezTo>
                  <a:cubicBezTo>
                    <a:pt x="1722" y="5631"/>
                    <a:pt x="2033" y="5491"/>
                    <a:pt x="2281" y="5258"/>
                  </a:cubicBezTo>
                  <a:lnTo>
                    <a:pt x="2948" y="4591"/>
                  </a:lnTo>
                  <a:lnTo>
                    <a:pt x="3615" y="5258"/>
                  </a:lnTo>
                  <a:cubicBezTo>
                    <a:pt x="3847" y="5491"/>
                    <a:pt x="4157" y="5631"/>
                    <a:pt x="4499" y="5631"/>
                  </a:cubicBezTo>
                  <a:cubicBezTo>
                    <a:pt x="4840" y="5631"/>
                    <a:pt x="5150" y="5491"/>
                    <a:pt x="5383" y="5258"/>
                  </a:cubicBezTo>
                  <a:cubicBezTo>
                    <a:pt x="5879" y="4762"/>
                    <a:pt x="5879" y="3971"/>
                    <a:pt x="5383" y="3475"/>
                  </a:cubicBezTo>
                  <a:lnTo>
                    <a:pt x="4716" y="2808"/>
                  </a:lnTo>
                  <a:lnTo>
                    <a:pt x="5383" y="2141"/>
                  </a:lnTo>
                  <a:cubicBezTo>
                    <a:pt x="5879" y="1645"/>
                    <a:pt x="5879" y="854"/>
                    <a:pt x="5383" y="357"/>
                  </a:cubicBezTo>
                  <a:cubicBezTo>
                    <a:pt x="5150" y="125"/>
                    <a:pt x="4840" y="1"/>
                    <a:pt x="4499" y="1"/>
                  </a:cubicBezTo>
                  <a:cubicBezTo>
                    <a:pt x="4157" y="1"/>
                    <a:pt x="3847" y="125"/>
                    <a:pt x="3615" y="357"/>
                  </a:cubicBezTo>
                  <a:lnTo>
                    <a:pt x="2948" y="1024"/>
                  </a:lnTo>
                  <a:lnTo>
                    <a:pt x="2281" y="357"/>
                  </a:lnTo>
                  <a:cubicBezTo>
                    <a:pt x="2033" y="125"/>
                    <a:pt x="1722" y="1"/>
                    <a:pt x="1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-3420500" y="-562633"/>
              <a:ext cx="812780" cy="670449"/>
            </a:xfrm>
            <a:custGeom>
              <a:avLst/>
              <a:gdLst/>
              <a:ahLst/>
              <a:cxnLst/>
              <a:rect l="l" t="t" r="r" b="b"/>
              <a:pathLst>
                <a:path w="20552" h="16953" extrusionOk="0">
                  <a:moveTo>
                    <a:pt x="621" y="0"/>
                  </a:moveTo>
                  <a:cubicBezTo>
                    <a:pt x="280" y="0"/>
                    <a:pt x="1" y="280"/>
                    <a:pt x="1" y="636"/>
                  </a:cubicBezTo>
                  <a:lnTo>
                    <a:pt x="1" y="16316"/>
                  </a:lnTo>
                  <a:cubicBezTo>
                    <a:pt x="1" y="16658"/>
                    <a:pt x="280" y="16952"/>
                    <a:pt x="621" y="16952"/>
                  </a:cubicBezTo>
                  <a:lnTo>
                    <a:pt x="15852" y="16952"/>
                  </a:lnTo>
                  <a:cubicBezTo>
                    <a:pt x="15945" y="16704"/>
                    <a:pt x="16069" y="16487"/>
                    <a:pt x="16239" y="16270"/>
                  </a:cubicBezTo>
                  <a:cubicBezTo>
                    <a:pt x="16100" y="16099"/>
                    <a:pt x="15976" y="15898"/>
                    <a:pt x="15898" y="15696"/>
                  </a:cubicBezTo>
                  <a:lnTo>
                    <a:pt x="1257" y="15696"/>
                  </a:lnTo>
                  <a:lnTo>
                    <a:pt x="1257" y="4839"/>
                  </a:lnTo>
                  <a:lnTo>
                    <a:pt x="19295" y="4839"/>
                  </a:lnTo>
                  <a:lnTo>
                    <a:pt x="19295" y="12439"/>
                  </a:lnTo>
                  <a:cubicBezTo>
                    <a:pt x="19465" y="12532"/>
                    <a:pt x="19620" y="12625"/>
                    <a:pt x="19776" y="12734"/>
                  </a:cubicBezTo>
                  <a:cubicBezTo>
                    <a:pt x="20008" y="12548"/>
                    <a:pt x="20272" y="12408"/>
                    <a:pt x="20551" y="12315"/>
                  </a:cubicBezTo>
                  <a:lnTo>
                    <a:pt x="20551" y="636"/>
                  </a:lnTo>
                  <a:cubicBezTo>
                    <a:pt x="20551" y="280"/>
                    <a:pt x="20272" y="0"/>
                    <a:pt x="19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37"/>
          <p:cNvSpPr/>
          <p:nvPr/>
        </p:nvSpPr>
        <p:spPr>
          <a:xfrm>
            <a:off x="6643821" y="2926246"/>
            <a:ext cx="950761" cy="728109"/>
          </a:xfrm>
          <a:custGeom>
            <a:avLst/>
            <a:gdLst/>
            <a:ahLst/>
            <a:cxnLst/>
            <a:rect l="l" t="t" r="r" b="b"/>
            <a:pathLst>
              <a:path w="24041" h="18411" extrusionOk="0">
                <a:moveTo>
                  <a:pt x="23265" y="7972"/>
                </a:moveTo>
                <a:lnTo>
                  <a:pt x="23265" y="10454"/>
                </a:lnTo>
                <a:lnTo>
                  <a:pt x="16379" y="10454"/>
                </a:lnTo>
                <a:lnTo>
                  <a:pt x="16379" y="7972"/>
                </a:lnTo>
                <a:close/>
                <a:moveTo>
                  <a:pt x="19326" y="3288"/>
                </a:moveTo>
                <a:lnTo>
                  <a:pt x="19326" y="7197"/>
                </a:lnTo>
                <a:lnTo>
                  <a:pt x="15976" y="7197"/>
                </a:lnTo>
                <a:cubicBezTo>
                  <a:pt x="15774" y="7197"/>
                  <a:pt x="15603" y="7352"/>
                  <a:pt x="15603" y="7553"/>
                </a:cubicBezTo>
                <a:lnTo>
                  <a:pt x="15603" y="10857"/>
                </a:lnTo>
                <a:cubicBezTo>
                  <a:pt x="15603" y="11059"/>
                  <a:pt x="15774" y="11229"/>
                  <a:pt x="15976" y="11229"/>
                </a:cubicBezTo>
                <a:lnTo>
                  <a:pt x="19326" y="11229"/>
                </a:lnTo>
                <a:lnTo>
                  <a:pt x="19326" y="16208"/>
                </a:lnTo>
                <a:lnTo>
                  <a:pt x="10532" y="16208"/>
                </a:lnTo>
                <a:lnTo>
                  <a:pt x="10532" y="14750"/>
                </a:lnTo>
                <a:cubicBezTo>
                  <a:pt x="10532" y="14548"/>
                  <a:pt x="10361" y="14378"/>
                  <a:pt x="10160" y="14378"/>
                </a:cubicBezTo>
                <a:lnTo>
                  <a:pt x="5755" y="14378"/>
                </a:lnTo>
                <a:lnTo>
                  <a:pt x="5755" y="11229"/>
                </a:lnTo>
                <a:lnTo>
                  <a:pt x="10160" y="11229"/>
                </a:lnTo>
                <a:cubicBezTo>
                  <a:pt x="10361" y="11229"/>
                  <a:pt x="10532" y="11059"/>
                  <a:pt x="10532" y="10857"/>
                </a:cubicBezTo>
                <a:lnTo>
                  <a:pt x="10532" y="7553"/>
                </a:lnTo>
                <a:cubicBezTo>
                  <a:pt x="10532" y="7352"/>
                  <a:pt x="10361" y="7197"/>
                  <a:pt x="10160" y="7197"/>
                </a:cubicBezTo>
                <a:lnTo>
                  <a:pt x="5755" y="7197"/>
                </a:lnTo>
                <a:lnTo>
                  <a:pt x="5755" y="4033"/>
                </a:lnTo>
                <a:lnTo>
                  <a:pt x="10160" y="4033"/>
                </a:lnTo>
                <a:cubicBezTo>
                  <a:pt x="10361" y="4033"/>
                  <a:pt x="10532" y="3878"/>
                  <a:pt x="10532" y="3661"/>
                </a:cubicBezTo>
                <a:lnTo>
                  <a:pt x="10532" y="3288"/>
                </a:lnTo>
                <a:close/>
                <a:moveTo>
                  <a:pt x="373" y="0"/>
                </a:moveTo>
                <a:cubicBezTo>
                  <a:pt x="171" y="0"/>
                  <a:pt x="1" y="171"/>
                  <a:pt x="1" y="372"/>
                </a:cubicBezTo>
                <a:lnTo>
                  <a:pt x="1" y="3661"/>
                </a:lnTo>
                <a:cubicBezTo>
                  <a:pt x="1" y="3878"/>
                  <a:pt x="171" y="4033"/>
                  <a:pt x="373" y="4033"/>
                </a:cubicBezTo>
                <a:lnTo>
                  <a:pt x="4778" y="4033"/>
                </a:lnTo>
                <a:lnTo>
                  <a:pt x="4778" y="7197"/>
                </a:lnTo>
                <a:lnTo>
                  <a:pt x="373" y="7197"/>
                </a:lnTo>
                <a:cubicBezTo>
                  <a:pt x="171" y="7197"/>
                  <a:pt x="1" y="7352"/>
                  <a:pt x="1" y="7553"/>
                </a:cubicBezTo>
                <a:lnTo>
                  <a:pt x="1" y="10857"/>
                </a:lnTo>
                <a:cubicBezTo>
                  <a:pt x="1" y="11059"/>
                  <a:pt x="171" y="11229"/>
                  <a:pt x="373" y="11229"/>
                </a:cubicBezTo>
                <a:lnTo>
                  <a:pt x="4778" y="11229"/>
                </a:lnTo>
                <a:lnTo>
                  <a:pt x="4778" y="14378"/>
                </a:lnTo>
                <a:lnTo>
                  <a:pt x="373" y="14378"/>
                </a:lnTo>
                <a:cubicBezTo>
                  <a:pt x="171" y="14378"/>
                  <a:pt x="1" y="14548"/>
                  <a:pt x="1" y="14750"/>
                </a:cubicBezTo>
                <a:lnTo>
                  <a:pt x="1" y="18053"/>
                </a:lnTo>
                <a:cubicBezTo>
                  <a:pt x="1" y="18255"/>
                  <a:pt x="171" y="18410"/>
                  <a:pt x="373" y="18410"/>
                </a:cubicBezTo>
                <a:lnTo>
                  <a:pt x="10160" y="18410"/>
                </a:lnTo>
                <a:cubicBezTo>
                  <a:pt x="10361" y="18410"/>
                  <a:pt x="10532" y="18255"/>
                  <a:pt x="10532" y="18053"/>
                </a:cubicBezTo>
                <a:lnTo>
                  <a:pt x="10532" y="17185"/>
                </a:lnTo>
                <a:lnTo>
                  <a:pt x="19822" y="17185"/>
                </a:lnTo>
                <a:cubicBezTo>
                  <a:pt x="20101" y="17185"/>
                  <a:pt x="20318" y="16968"/>
                  <a:pt x="20318" y="16704"/>
                </a:cubicBezTo>
                <a:lnTo>
                  <a:pt x="20318" y="11229"/>
                </a:lnTo>
                <a:lnTo>
                  <a:pt x="23668" y="11229"/>
                </a:lnTo>
                <a:cubicBezTo>
                  <a:pt x="23870" y="11229"/>
                  <a:pt x="24041" y="11059"/>
                  <a:pt x="24041" y="10857"/>
                </a:cubicBezTo>
                <a:lnTo>
                  <a:pt x="24041" y="7553"/>
                </a:lnTo>
                <a:cubicBezTo>
                  <a:pt x="24041" y="7352"/>
                  <a:pt x="23870" y="7197"/>
                  <a:pt x="23668" y="7197"/>
                </a:cubicBezTo>
                <a:lnTo>
                  <a:pt x="20318" y="7197"/>
                </a:lnTo>
                <a:lnTo>
                  <a:pt x="20318" y="2792"/>
                </a:lnTo>
                <a:cubicBezTo>
                  <a:pt x="20318" y="2513"/>
                  <a:pt x="20101" y="2296"/>
                  <a:pt x="19822" y="2296"/>
                </a:cubicBezTo>
                <a:lnTo>
                  <a:pt x="10532" y="2296"/>
                </a:lnTo>
                <a:lnTo>
                  <a:pt x="10532" y="372"/>
                </a:lnTo>
                <a:cubicBezTo>
                  <a:pt x="10532" y="171"/>
                  <a:pt x="10361" y="0"/>
                  <a:pt x="10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2" grpId="0"/>
      <p:bldP spid="463" grpId="0" build="p"/>
      <p:bldP spid="464" grpId="0"/>
      <p:bldP spid="465" grpId="0" build="p"/>
      <p:bldP spid="466" grpId="0" build="p"/>
      <p:bldP spid="481" grpId="0"/>
      <p:bldP spid="482" grpId="0"/>
    </p:bldLst>
  </p:timing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755</Words>
  <Application>Microsoft Office PowerPoint</Application>
  <PresentationFormat>عرض على الشاشة (16:9)</PresentationFormat>
  <Paragraphs>103</Paragraphs>
  <Slides>27</Slides>
  <Notes>26</Notes>
  <HiddenSlides>0</HiddenSlides>
  <MMClips>1</MMClips>
  <ScaleCrop>false</ScaleCrop>
  <HeadingPairs>
    <vt:vector size="6" baseType="variant">
      <vt:variant>
        <vt:lpstr>الخطوط المستخدمة</vt:lpstr>
      </vt:variant>
      <vt:variant>
        <vt:i4>9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27</vt:i4>
      </vt:variant>
    </vt:vector>
  </HeadingPairs>
  <TitlesOfParts>
    <vt:vector size="37" baseType="lpstr">
      <vt:lpstr>Raleway Thin</vt:lpstr>
      <vt:lpstr>Arial</vt:lpstr>
      <vt:lpstr>Roboto</vt:lpstr>
      <vt:lpstr>Nunito Light</vt:lpstr>
      <vt:lpstr>Roboto Condensed Light</vt:lpstr>
      <vt:lpstr>Barlow Condensed ExtraBold</vt:lpstr>
      <vt:lpstr>Anaheim</vt:lpstr>
      <vt:lpstr>Barlow</vt:lpstr>
      <vt:lpstr>Overpass Mono</vt:lpstr>
      <vt:lpstr>Programming Lesson by Slidesgo</vt:lpstr>
      <vt:lpstr>  Robotics and AI Department</vt:lpstr>
      <vt:lpstr>INTRODUCTION</vt:lpstr>
      <vt:lpstr>—STEVE JOBS </vt:lpstr>
      <vt:lpstr>عرض تقديمي في PowerPoint</vt:lpstr>
      <vt:lpstr>Download VirtualBox </vt:lpstr>
      <vt:lpstr>Download VirtualBox </vt:lpstr>
      <vt:lpstr> </vt:lpstr>
      <vt:lpstr>Install Ubuntu </vt:lpstr>
      <vt:lpstr>Kind of Ubuntu</vt:lpstr>
      <vt:lpstr>18.04</vt:lpstr>
      <vt:lpstr>عرض تقديمي في PowerPoint</vt:lpstr>
      <vt:lpstr>عرض تقديمي في PowerPoint</vt:lpstr>
      <vt:lpstr>Now we have “VirtualBox” and  “Ubuntu 18.04” </vt:lpstr>
      <vt:lpstr>We install Ubuntu on VirtualBox</vt:lpstr>
      <vt:lpstr>https://youtu.be/QbmRXJJKsvs</vt:lpstr>
      <vt:lpstr>Install ROS Melodic  </vt:lpstr>
      <vt:lpstr>What is ROS?</vt:lpstr>
      <vt:lpstr>How to install ROS Melodic</vt:lpstr>
      <vt:lpstr>How to install ROS Melodic</vt:lpstr>
      <vt:lpstr>To start the ROS (master node) $ roscore </vt:lpstr>
      <vt:lpstr>When I was installing the ROS</vt:lpstr>
      <vt:lpstr>Start the ROS</vt:lpstr>
      <vt:lpstr>Installing the package arduino_robot_arm </vt:lpstr>
      <vt:lpstr>Package Arduino robot arm</vt:lpstr>
      <vt:lpstr>Package Arduino robot arm</vt:lpstr>
      <vt:lpstr>In this video,  the Package arm is work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and AI Department</dc:title>
  <dc:creator>hp</dc:creator>
  <cp:lastModifiedBy>ايثار بنت عبدالعزيز بن محمد بن احمد الصعيري الزهراني</cp:lastModifiedBy>
  <cp:revision>31</cp:revision>
  <dcterms:modified xsi:type="dcterms:W3CDTF">2021-06-27T15:52:14Z</dcterms:modified>
</cp:coreProperties>
</file>